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36e8e5ea2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c7bb7b7b4a40f0"/>
  </p:sldMasterIdLst>
  <p:sldIdLst>
    <p:sldId xmlns:r="http://schemas.openxmlformats.org/officeDocument/2006/relationships" id="256" r:id="R46a2069b81de4558"/>
    <p:sldId xmlns:r="http://schemas.openxmlformats.org/officeDocument/2006/relationships" id="257" r:id="R901d5bfd3efd417b"/>
    <p:sldId xmlns:r="http://schemas.openxmlformats.org/officeDocument/2006/relationships" id="258" r:id="R991f9350e35f42ac"/>
    <p:sldId xmlns:r="http://schemas.openxmlformats.org/officeDocument/2006/relationships" id="259" r:id="R5486955bdfbe4a67"/>
    <p:sldId xmlns:r="http://schemas.openxmlformats.org/officeDocument/2006/relationships" id="260" r:id="R5c155363c911464d"/>
    <p:sldId xmlns:r="http://schemas.openxmlformats.org/officeDocument/2006/relationships" id="261" r:id="Re7c647c46fe04652"/>
    <p:sldId xmlns:r="http://schemas.openxmlformats.org/officeDocument/2006/relationships" id="262" r:id="Rdc5973f25e77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7bb7b7b4a40f0" /><Relationship Type="http://schemas.openxmlformats.org/officeDocument/2006/relationships/slide" Target="/ppt/slides/slide1.xml" Id="R46a2069b81de4558" /><Relationship Type="http://schemas.openxmlformats.org/officeDocument/2006/relationships/slide" Target="/ppt/slides/slide2.xml" Id="R901d5bfd3efd417b" /><Relationship Type="http://schemas.openxmlformats.org/officeDocument/2006/relationships/slide" Target="/ppt/slides/slide3.xml" Id="R991f9350e35f42ac" /><Relationship Type="http://schemas.openxmlformats.org/officeDocument/2006/relationships/slide" Target="/ppt/slides/slide4.xml" Id="R5486955bdfbe4a67" /><Relationship Type="http://schemas.openxmlformats.org/officeDocument/2006/relationships/slide" Target="/ppt/slides/slide5.xml" Id="R5c155363c911464d" /><Relationship Type="http://schemas.openxmlformats.org/officeDocument/2006/relationships/slide" Target="/ppt/slides/slide6.xml" Id="Re7c647c46fe04652" /><Relationship Type="http://schemas.openxmlformats.org/officeDocument/2006/relationships/slide" Target="/ppt/slides/slide7.xml" Id="Rdc5973f25e77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32aa7e92a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5b4e0c6c94e84" /><Relationship Type="http://schemas.openxmlformats.org/officeDocument/2006/relationships/theme" Target="/ppt/slideMasters/theme/theme1.xml" Id="Rfec258ffe4e44c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d5b4e0c6c94e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e67ece5174a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d6d91615a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10a24939d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c9ae16fe743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b29dbfbc745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c764096864d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9222519a140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OLS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 UTVIKLING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OLSRUD ANITA JEANETTE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Stavivegen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928 468 992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 UTVIKLING AS</a:t>
            </a:r>
          </a:p>
        </p:txBody>
      </p:sp>
    </p:spTree>
  </p:cSld>
  <p:clrMapOvr>
    <a:masterClrMapping xmlns:a="http://schemas.openxmlformats.org/drawingml/2006/main"/>
  </p:clrMapOvr>
</p:sld>
</file>