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6d07056e9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b5498d9dfa49c9"/>
  </p:sldMasterIdLst>
  <p:sldIdLst>
    <p:sldId xmlns:r="http://schemas.openxmlformats.org/officeDocument/2006/relationships" id="256" r:id="R8e9129088830469e"/>
    <p:sldId xmlns:r="http://schemas.openxmlformats.org/officeDocument/2006/relationships" id="257" r:id="Rac2b62be186047f5"/>
    <p:sldId xmlns:r="http://schemas.openxmlformats.org/officeDocument/2006/relationships" id="258" r:id="R07f5a31e45ef40a9"/>
    <p:sldId xmlns:r="http://schemas.openxmlformats.org/officeDocument/2006/relationships" id="259" r:id="Rc439f5d22ee74f51"/>
    <p:sldId xmlns:r="http://schemas.openxmlformats.org/officeDocument/2006/relationships" id="260" r:id="R3c515f321e6b4ebc"/>
    <p:sldId xmlns:r="http://schemas.openxmlformats.org/officeDocument/2006/relationships" id="261" r:id="R454d3b4e1dea40a5"/>
    <p:sldId xmlns:r="http://schemas.openxmlformats.org/officeDocument/2006/relationships" id="262" r:id="Re5ba8f828d1e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5498d9dfa49c9" /><Relationship Type="http://schemas.openxmlformats.org/officeDocument/2006/relationships/slide" Target="/ppt/slides/slide1.xml" Id="R8e9129088830469e" /><Relationship Type="http://schemas.openxmlformats.org/officeDocument/2006/relationships/slide" Target="/ppt/slides/slide2.xml" Id="Rac2b62be186047f5" /><Relationship Type="http://schemas.openxmlformats.org/officeDocument/2006/relationships/slide" Target="/ppt/slides/slide3.xml" Id="R07f5a31e45ef40a9" /><Relationship Type="http://schemas.openxmlformats.org/officeDocument/2006/relationships/slide" Target="/ppt/slides/slide4.xml" Id="Rc439f5d22ee74f51" /><Relationship Type="http://schemas.openxmlformats.org/officeDocument/2006/relationships/slide" Target="/ppt/slides/slide5.xml" Id="R3c515f321e6b4ebc" /><Relationship Type="http://schemas.openxmlformats.org/officeDocument/2006/relationships/slide" Target="/ppt/slides/slide6.xml" Id="R454d3b4e1dea40a5" /><Relationship Type="http://schemas.openxmlformats.org/officeDocument/2006/relationships/slide" Target="/ppt/slides/slide7.xml" Id="Re5ba8f828d1e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82c0e82704d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46d658fda47a9" /><Relationship Type="http://schemas.openxmlformats.org/officeDocument/2006/relationships/theme" Target="/ppt/slideMasters/theme/theme1.xml" Id="R7d63182ea42e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346d658fda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1359bd2e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20300df5a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f68a8da3f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49f48437a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633518cd1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379be976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a56ee3686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BRÅTVEIT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BRÅTVEIT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2 122 588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LØLAND BRÅTVEIT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Skruss-Eikeland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