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f2132a998040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ad5dcd85474e5c"/>
  </p:sldMasterIdLst>
  <p:sldIdLst>
    <p:sldId xmlns:r="http://schemas.openxmlformats.org/officeDocument/2006/relationships" id="256" r:id="Rd1cd984be6ef4105"/>
    <p:sldId xmlns:r="http://schemas.openxmlformats.org/officeDocument/2006/relationships" id="257" r:id="R3af4215ee2484d90"/>
    <p:sldId xmlns:r="http://schemas.openxmlformats.org/officeDocument/2006/relationships" id="258" r:id="R75ccc88bb3fa4513"/>
    <p:sldId xmlns:r="http://schemas.openxmlformats.org/officeDocument/2006/relationships" id="259" r:id="R8a9a63d1f08c4243"/>
    <p:sldId xmlns:r="http://schemas.openxmlformats.org/officeDocument/2006/relationships" id="260" r:id="R7bad26593b2f44d3"/>
    <p:sldId xmlns:r="http://schemas.openxmlformats.org/officeDocument/2006/relationships" id="261" r:id="R33d9c5ff94e141af"/>
    <p:sldId xmlns:r="http://schemas.openxmlformats.org/officeDocument/2006/relationships" id="262" r:id="R6133942aaf8244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ad5dcd85474e5c" /><Relationship Type="http://schemas.openxmlformats.org/officeDocument/2006/relationships/slide" Target="/ppt/slides/slide1.xml" Id="Rd1cd984be6ef4105" /><Relationship Type="http://schemas.openxmlformats.org/officeDocument/2006/relationships/slide" Target="/ppt/slides/slide2.xml" Id="R3af4215ee2484d90" /><Relationship Type="http://schemas.openxmlformats.org/officeDocument/2006/relationships/slide" Target="/ppt/slides/slide3.xml" Id="R75ccc88bb3fa4513" /><Relationship Type="http://schemas.openxmlformats.org/officeDocument/2006/relationships/slide" Target="/ppt/slides/slide4.xml" Id="R8a9a63d1f08c4243" /><Relationship Type="http://schemas.openxmlformats.org/officeDocument/2006/relationships/slide" Target="/ppt/slides/slide5.xml" Id="R7bad26593b2f44d3" /><Relationship Type="http://schemas.openxmlformats.org/officeDocument/2006/relationships/slide" Target="/ppt/slides/slide6.xml" Id="R33d9c5ff94e141af" /><Relationship Type="http://schemas.openxmlformats.org/officeDocument/2006/relationships/slide" Target="/ppt/slides/slide7.xml" Id="R6133942aaf8244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4063b18fa549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cd590a4c434594" /><Relationship Type="http://schemas.openxmlformats.org/officeDocument/2006/relationships/theme" Target="/ppt/slideMasters/theme/theme1.xml" Id="Rf206233b8bd244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cd590a4c4345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d25603a7af43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fb478f6ee74c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7dad40fd294e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fd5a24be4b4c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b4725f3e0b4d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7a3edfe94a48e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3a595e89ec42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 BRÅTVEIT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BRÅTVEIT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 BRÅTVEIT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BRÅTVEIT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BRÅTVEIT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BRÅTVEIT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−10 285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999 312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2 122 588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2 122 588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BRÅTVEIT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JARLE LØLAND BRÅTVEIT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BRÅTVEIT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Skruss-Eikeland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4308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928 468 356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BRÅTVEIT AS</a:t>
            </a:r>
          </a:p>
        </p:txBody>
      </p:sp>
    </p:spTree>
  </p:cSld>
  <p:clrMapOvr>
    <a:masterClrMapping xmlns:a="http://schemas.openxmlformats.org/drawingml/2006/main"/>
  </p:clrMapOvr>
</p:sld>
</file>