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a41cde741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d348f3a1848c2"/>
  </p:sldMasterIdLst>
  <p:sldIdLst>
    <p:sldId xmlns:r="http://schemas.openxmlformats.org/officeDocument/2006/relationships" id="256" r:id="Rf927fc9aaaf747da"/>
    <p:sldId xmlns:r="http://schemas.openxmlformats.org/officeDocument/2006/relationships" id="257" r:id="R406669c79f824175"/>
    <p:sldId xmlns:r="http://schemas.openxmlformats.org/officeDocument/2006/relationships" id="258" r:id="R4e81f103ffb64d14"/>
    <p:sldId xmlns:r="http://schemas.openxmlformats.org/officeDocument/2006/relationships" id="259" r:id="R394d877861984dd3"/>
    <p:sldId xmlns:r="http://schemas.openxmlformats.org/officeDocument/2006/relationships" id="260" r:id="R1e506b5fcfc74ad9"/>
    <p:sldId xmlns:r="http://schemas.openxmlformats.org/officeDocument/2006/relationships" id="261" r:id="R8ee9e50c8dac4d6c"/>
    <p:sldId xmlns:r="http://schemas.openxmlformats.org/officeDocument/2006/relationships" id="262" r:id="R48b496588c93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d348f3a1848c2" /><Relationship Type="http://schemas.openxmlformats.org/officeDocument/2006/relationships/slide" Target="/ppt/slides/slide1.xml" Id="Rf927fc9aaaf747da" /><Relationship Type="http://schemas.openxmlformats.org/officeDocument/2006/relationships/slide" Target="/ppt/slides/slide2.xml" Id="R406669c79f824175" /><Relationship Type="http://schemas.openxmlformats.org/officeDocument/2006/relationships/slide" Target="/ppt/slides/slide3.xml" Id="R4e81f103ffb64d14" /><Relationship Type="http://schemas.openxmlformats.org/officeDocument/2006/relationships/slide" Target="/ppt/slides/slide4.xml" Id="R394d877861984dd3" /><Relationship Type="http://schemas.openxmlformats.org/officeDocument/2006/relationships/slide" Target="/ppt/slides/slide5.xml" Id="R1e506b5fcfc74ad9" /><Relationship Type="http://schemas.openxmlformats.org/officeDocument/2006/relationships/slide" Target="/ppt/slides/slide6.xml" Id="R8ee9e50c8dac4d6c" /><Relationship Type="http://schemas.openxmlformats.org/officeDocument/2006/relationships/slide" Target="/ppt/slides/slide7.xml" Id="R48b496588c93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4533ccbfe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51392d01949dc" /><Relationship Type="http://schemas.openxmlformats.org/officeDocument/2006/relationships/theme" Target="/ppt/slideMasters/theme/theme1.xml" Id="R2049256b4d7c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51392d01949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54ef400e6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a152f003d49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7b71961e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ccd1ff6b742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c85ae3d9642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0c1962aa43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2678695cf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MODALSLI RØR LISTER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LISTER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34 868 178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17 736 671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TLAND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