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1725fc36f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b61307f5d415b"/>
  </p:sldMasterIdLst>
  <p:sldIdLst>
    <p:sldId xmlns:r="http://schemas.openxmlformats.org/officeDocument/2006/relationships" id="256" r:id="Rde23680d36a34a72"/>
    <p:sldId xmlns:r="http://schemas.openxmlformats.org/officeDocument/2006/relationships" id="257" r:id="R7a3c2ad76c1245d9"/>
    <p:sldId xmlns:r="http://schemas.openxmlformats.org/officeDocument/2006/relationships" id="258" r:id="R7eccc344498a42d6"/>
    <p:sldId xmlns:r="http://schemas.openxmlformats.org/officeDocument/2006/relationships" id="259" r:id="Rfd63395031754f41"/>
    <p:sldId xmlns:r="http://schemas.openxmlformats.org/officeDocument/2006/relationships" id="260" r:id="R46bc4fa2f1774016"/>
    <p:sldId xmlns:r="http://schemas.openxmlformats.org/officeDocument/2006/relationships" id="261" r:id="Rc718d6e822a9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b61307f5d415b" /><Relationship Type="http://schemas.openxmlformats.org/officeDocument/2006/relationships/slide" Target="/ppt/slides/slide1.xml" Id="Rde23680d36a34a72" /><Relationship Type="http://schemas.openxmlformats.org/officeDocument/2006/relationships/slide" Target="/ppt/slides/slide2.xml" Id="R7a3c2ad76c1245d9" /><Relationship Type="http://schemas.openxmlformats.org/officeDocument/2006/relationships/slide" Target="/ppt/slides/slide3.xml" Id="R7eccc344498a42d6" /><Relationship Type="http://schemas.openxmlformats.org/officeDocument/2006/relationships/slide" Target="/ppt/slides/slide4.xml" Id="Rfd63395031754f41" /><Relationship Type="http://schemas.openxmlformats.org/officeDocument/2006/relationships/slide" Target="/ppt/slides/slide5.xml" Id="R46bc4fa2f1774016" /><Relationship Type="http://schemas.openxmlformats.org/officeDocument/2006/relationships/slide" Target="/ppt/slides/slide6.xml" Id="Rc718d6e822a9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65e725ee7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7856ac22481c" /><Relationship Type="http://schemas.openxmlformats.org/officeDocument/2006/relationships/theme" Target="/ppt/slideMasters/theme/theme1.xml" Id="R21a25d10ac1a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27856ac22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05c41559c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8d8f34a0e49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0e3f49f6b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d5af0e65e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cac6486d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a730752e1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MÅL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MÅL HOLDING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KJETIL TUFTA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928 450 201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MÅL HOLDING AS</a:t>
            </a:r>
          </a:p>
        </p:txBody>
      </p:sp>
    </p:spTree>
  </p:cSld>
  <p:clrMapOvr>
    <a:masterClrMapping xmlns:a="http://schemas.openxmlformats.org/drawingml/2006/main"/>
  </p:clrMapOvr>
</p:sld>
</file>