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cd7fb4217b43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0a9b93b48e4e19"/>
  </p:sldMasterIdLst>
  <p:sldIdLst>
    <p:sldId xmlns:r="http://schemas.openxmlformats.org/officeDocument/2006/relationships" id="256" r:id="Rb572b407aecc4147"/>
    <p:sldId xmlns:r="http://schemas.openxmlformats.org/officeDocument/2006/relationships" id="257" r:id="R51a9ef75cdd44b92"/>
    <p:sldId xmlns:r="http://schemas.openxmlformats.org/officeDocument/2006/relationships" id="258" r:id="R70dbd9bf17f94866"/>
    <p:sldId xmlns:r="http://schemas.openxmlformats.org/officeDocument/2006/relationships" id="259" r:id="Ra3d98468d2814086"/>
    <p:sldId xmlns:r="http://schemas.openxmlformats.org/officeDocument/2006/relationships" id="260" r:id="Ra3a82fd7372240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0a9b93b48e4e19" /><Relationship Type="http://schemas.openxmlformats.org/officeDocument/2006/relationships/slide" Target="/ppt/slides/slide1.xml" Id="Rb572b407aecc4147" /><Relationship Type="http://schemas.openxmlformats.org/officeDocument/2006/relationships/slide" Target="/ppt/slides/slide2.xml" Id="R51a9ef75cdd44b92" /><Relationship Type="http://schemas.openxmlformats.org/officeDocument/2006/relationships/slide" Target="/ppt/slides/slide3.xml" Id="R70dbd9bf17f94866" /><Relationship Type="http://schemas.openxmlformats.org/officeDocument/2006/relationships/slide" Target="/ppt/slides/slide4.xml" Id="Ra3d98468d2814086" /><Relationship Type="http://schemas.openxmlformats.org/officeDocument/2006/relationships/slide" Target="/ppt/slides/slide5.xml" Id="Ra3a82fd7372240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b029e480143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dc43303704700" /><Relationship Type="http://schemas.openxmlformats.org/officeDocument/2006/relationships/theme" Target="/ppt/slideMasters/theme/theme1.xml" Id="Rd5d728cd756e48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5dc433037047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3df93f8774b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e4d72d7f54a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d19cd98d143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47a381b3a4c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6040d21cf43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PRESTFOSS HANDELS- OG NÆRINGSFORENING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PRESTFOSS HANDELS- OG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PRESTFOSS HANDELS- OG NÆRINGSFORENING ble etablert [år] og holder til i 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PRESTFOSS HANDELS- OG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PRESTFOSS HANDELS- OG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PRESTFOSS HANDELS- OG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Bård Sverre Gilberg Fossen, Nedre Åsseterlia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3359 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928 447 693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PRESTFOSS HANDELS- OG NÆRINGSFORENING</a:t>
            </a:r>
          </a:p>
        </p:txBody>
      </p:sp>
    </p:spTree>
  </p:cSld>
  <p:clrMapOvr>
    <a:masterClrMapping xmlns:a="http://schemas.openxmlformats.org/drawingml/2006/main"/>
  </p:clrMapOvr>
</p:sld>
</file>