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fd8ec4f6714c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1d91f259f5484c"/>
  </p:sldMasterIdLst>
  <p:sldIdLst>
    <p:sldId xmlns:r="http://schemas.openxmlformats.org/officeDocument/2006/relationships" id="256" r:id="R67aa67640e784334"/>
    <p:sldId xmlns:r="http://schemas.openxmlformats.org/officeDocument/2006/relationships" id="257" r:id="R3f34164b8ddb4fb5"/>
    <p:sldId xmlns:r="http://schemas.openxmlformats.org/officeDocument/2006/relationships" id="258" r:id="Rd6b1728f55234ad9"/>
    <p:sldId xmlns:r="http://schemas.openxmlformats.org/officeDocument/2006/relationships" id="259" r:id="R2809727c97544b2b"/>
    <p:sldId xmlns:r="http://schemas.openxmlformats.org/officeDocument/2006/relationships" id="260" r:id="R3f1e7d4e97a3404f"/>
    <p:sldId xmlns:r="http://schemas.openxmlformats.org/officeDocument/2006/relationships" id="261" r:id="R14a80553113047ab"/>
    <p:sldId xmlns:r="http://schemas.openxmlformats.org/officeDocument/2006/relationships" id="262" r:id="R533610f82a6240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1d91f259f5484c" /><Relationship Type="http://schemas.openxmlformats.org/officeDocument/2006/relationships/slide" Target="/ppt/slides/slide1.xml" Id="R67aa67640e784334" /><Relationship Type="http://schemas.openxmlformats.org/officeDocument/2006/relationships/slide" Target="/ppt/slides/slide2.xml" Id="R3f34164b8ddb4fb5" /><Relationship Type="http://schemas.openxmlformats.org/officeDocument/2006/relationships/slide" Target="/ppt/slides/slide3.xml" Id="Rd6b1728f55234ad9" /><Relationship Type="http://schemas.openxmlformats.org/officeDocument/2006/relationships/slide" Target="/ppt/slides/slide4.xml" Id="R2809727c97544b2b" /><Relationship Type="http://schemas.openxmlformats.org/officeDocument/2006/relationships/slide" Target="/ppt/slides/slide5.xml" Id="R3f1e7d4e97a3404f" /><Relationship Type="http://schemas.openxmlformats.org/officeDocument/2006/relationships/slide" Target="/ppt/slides/slide6.xml" Id="R14a80553113047ab" /><Relationship Type="http://schemas.openxmlformats.org/officeDocument/2006/relationships/slide" Target="/ppt/slides/slide7.xml" Id="R533610f82a6240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226d4d7fd342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4d5e3108746eb" /><Relationship Type="http://schemas.openxmlformats.org/officeDocument/2006/relationships/theme" Target="/ppt/slideMasters/theme/theme1.xml" Id="R11ce5548502747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84d5e3108746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dd2a6307d42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0f2acd53b40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c178971d649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db7edf0524f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92831493b4b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a716a35a942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68e7a594342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I. ANDERSEN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I. ANDERSEN HOLDING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136 792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535 899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2 237 091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 Andersen, Myrdalsvegen 42J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5130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928 447 235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