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a680618c240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e75b06fad94ed5"/>
  </p:sldMasterIdLst>
  <p:sldIdLst>
    <p:sldId xmlns:r="http://schemas.openxmlformats.org/officeDocument/2006/relationships" id="256" r:id="Rc6a205cafb154bcf"/>
    <p:sldId xmlns:r="http://schemas.openxmlformats.org/officeDocument/2006/relationships" id="257" r:id="Rc3b37817271440c5"/>
    <p:sldId xmlns:r="http://schemas.openxmlformats.org/officeDocument/2006/relationships" id="258" r:id="R83747537bdf14020"/>
    <p:sldId xmlns:r="http://schemas.openxmlformats.org/officeDocument/2006/relationships" id="259" r:id="Ra1113d0a8621443f"/>
    <p:sldId xmlns:r="http://schemas.openxmlformats.org/officeDocument/2006/relationships" id="260" r:id="Re4b28a4c1a504937"/>
    <p:sldId xmlns:r="http://schemas.openxmlformats.org/officeDocument/2006/relationships" id="261" r:id="Rea5955df85924d1f"/>
    <p:sldId xmlns:r="http://schemas.openxmlformats.org/officeDocument/2006/relationships" id="262" r:id="R0cd732c8c5c6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75b06fad94ed5" /><Relationship Type="http://schemas.openxmlformats.org/officeDocument/2006/relationships/slide" Target="/ppt/slides/slide1.xml" Id="Rc6a205cafb154bcf" /><Relationship Type="http://schemas.openxmlformats.org/officeDocument/2006/relationships/slide" Target="/ppt/slides/slide2.xml" Id="Rc3b37817271440c5" /><Relationship Type="http://schemas.openxmlformats.org/officeDocument/2006/relationships/slide" Target="/ppt/slides/slide3.xml" Id="R83747537bdf14020" /><Relationship Type="http://schemas.openxmlformats.org/officeDocument/2006/relationships/slide" Target="/ppt/slides/slide4.xml" Id="Ra1113d0a8621443f" /><Relationship Type="http://schemas.openxmlformats.org/officeDocument/2006/relationships/slide" Target="/ppt/slides/slide5.xml" Id="Re4b28a4c1a504937" /><Relationship Type="http://schemas.openxmlformats.org/officeDocument/2006/relationships/slide" Target="/ppt/slides/slide6.xml" Id="Rea5955df85924d1f" /><Relationship Type="http://schemas.openxmlformats.org/officeDocument/2006/relationships/slide" Target="/ppt/slides/slide7.xml" Id="R0cd732c8c5c6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85f428e2543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79613e57a4e32" /><Relationship Type="http://schemas.openxmlformats.org/officeDocument/2006/relationships/theme" Target="/ppt/slideMasters/theme/theme1.xml" Id="R6c7f6864ad93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79613e57a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9559189f3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7d3a71fc149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0a87a5ebd45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792b5203047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709fe51d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9e932e8064b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c856cb95b46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INTEC NORGE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NORGE ØST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23 163 279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−3 860 923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−3 854 048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−4 731 870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6 546 183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NORDIC AB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OLOF HJERTSSON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 ØISETH JAKOBSEN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OLE-EDVIN TJÆREBRÅTEN SØHAGEN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HAI PHI LY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HOLLEVIK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928 429 032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