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db8b5f30b54d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dfe63b7abb4a51"/>
  </p:sldMasterIdLst>
  <p:sldIdLst>
    <p:sldId xmlns:r="http://schemas.openxmlformats.org/officeDocument/2006/relationships" id="256" r:id="R67e500ff358f4e39"/>
    <p:sldId xmlns:r="http://schemas.openxmlformats.org/officeDocument/2006/relationships" id="257" r:id="R9275854380b24d11"/>
    <p:sldId xmlns:r="http://schemas.openxmlformats.org/officeDocument/2006/relationships" id="258" r:id="R6a45ea77e7394e69"/>
    <p:sldId xmlns:r="http://schemas.openxmlformats.org/officeDocument/2006/relationships" id="259" r:id="Rf7ad7f1edb4b4bcb"/>
    <p:sldId xmlns:r="http://schemas.openxmlformats.org/officeDocument/2006/relationships" id="260" r:id="Rf562224a548c4e80"/>
    <p:sldId xmlns:r="http://schemas.openxmlformats.org/officeDocument/2006/relationships" id="261" r:id="R960f99517ac14d1e"/>
    <p:sldId xmlns:r="http://schemas.openxmlformats.org/officeDocument/2006/relationships" id="262" r:id="R9ea696fc4a5941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fe63b7abb4a51" /><Relationship Type="http://schemas.openxmlformats.org/officeDocument/2006/relationships/slide" Target="/ppt/slides/slide1.xml" Id="R67e500ff358f4e39" /><Relationship Type="http://schemas.openxmlformats.org/officeDocument/2006/relationships/slide" Target="/ppt/slides/slide2.xml" Id="R9275854380b24d11" /><Relationship Type="http://schemas.openxmlformats.org/officeDocument/2006/relationships/slide" Target="/ppt/slides/slide3.xml" Id="R6a45ea77e7394e69" /><Relationship Type="http://schemas.openxmlformats.org/officeDocument/2006/relationships/slide" Target="/ppt/slides/slide4.xml" Id="Rf7ad7f1edb4b4bcb" /><Relationship Type="http://schemas.openxmlformats.org/officeDocument/2006/relationships/slide" Target="/ppt/slides/slide5.xml" Id="Rf562224a548c4e80" /><Relationship Type="http://schemas.openxmlformats.org/officeDocument/2006/relationships/slide" Target="/ppt/slides/slide6.xml" Id="R960f99517ac14d1e" /><Relationship Type="http://schemas.openxmlformats.org/officeDocument/2006/relationships/slide" Target="/ppt/slides/slide7.xml" Id="R9ea696fc4a5941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94809182444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c859237d9443d" /><Relationship Type="http://schemas.openxmlformats.org/officeDocument/2006/relationships/theme" Target="/ppt/slideMasters/theme/theme1.xml" Id="R5a3d30d062c241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0c859237d944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706b1915c48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76930f5424d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01b4efe74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3ea554d6c40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e3bf5073540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354c0830042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1815fe981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SPORTSWAY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SPORTSWAY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SPORTSWAY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SPORTSWAY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SPORTSWAY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SPORTSWAY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79 005 234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80 199 948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SPORTSWAY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EMMERHOFF ANDRESEN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ODDMAR ANDRESEN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SPORTSWAY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Verven 14D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928 427 765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SPORTSWAY INVEST AS</a:t>
            </a:r>
          </a:p>
        </p:txBody>
      </p:sp>
    </p:spTree>
  </p:cSld>
  <p:clrMapOvr>
    <a:masterClrMapping xmlns:a="http://schemas.openxmlformats.org/drawingml/2006/main"/>
  </p:clrMapOvr>
</p:sld>
</file>