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848c61dfc9e4a9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c3cbd534c694f65"/>
  </p:sldMasterIdLst>
  <p:sldIdLst>
    <p:sldId xmlns:r="http://schemas.openxmlformats.org/officeDocument/2006/relationships" id="256" r:id="R99e4b8a077554c55"/>
    <p:sldId xmlns:r="http://schemas.openxmlformats.org/officeDocument/2006/relationships" id="257" r:id="R648cdfb894ff4f1f"/>
    <p:sldId xmlns:r="http://schemas.openxmlformats.org/officeDocument/2006/relationships" id="258" r:id="Rdb265baab6ea41e4"/>
    <p:sldId xmlns:r="http://schemas.openxmlformats.org/officeDocument/2006/relationships" id="259" r:id="R9d48b9e8715e4d95"/>
    <p:sldId xmlns:r="http://schemas.openxmlformats.org/officeDocument/2006/relationships" id="260" r:id="R3a7431930dc648e8"/>
    <p:sldId xmlns:r="http://schemas.openxmlformats.org/officeDocument/2006/relationships" id="261" r:id="R9a627d81b10c4f8c"/>
    <p:sldId xmlns:r="http://schemas.openxmlformats.org/officeDocument/2006/relationships" id="262" r:id="Re1feb026b517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3cbd534c694f65" /><Relationship Type="http://schemas.openxmlformats.org/officeDocument/2006/relationships/slide" Target="/ppt/slides/slide1.xml" Id="R99e4b8a077554c55" /><Relationship Type="http://schemas.openxmlformats.org/officeDocument/2006/relationships/slide" Target="/ppt/slides/slide2.xml" Id="R648cdfb894ff4f1f" /><Relationship Type="http://schemas.openxmlformats.org/officeDocument/2006/relationships/slide" Target="/ppt/slides/slide3.xml" Id="Rdb265baab6ea41e4" /><Relationship Type="http://schemas.openxmlformats.org/officeDocument/2006/relationships/slide" Target="/ppt/slides/slide4.xml" Id="R9d48b9e8715e4d95" /><Relationship Type="http://schemas.openxmlformats.org/officeDocument/2006/relationships/slide" Target="/ppt/slides/slide5.xml" Id="R3a7431930dc648e8" /><Relationship Type="http://schemas.openxmlformats.org/officeDocument/2006/relationships/slide" Target="/ppt/slides/slide6.xml" Id="R9a627d81b10c4f8c" /><Relationship Type="http://schemas.openxmlformats.org/officeDocument/2006/relationships/slide" Target="/ppt/slides/slide7.xml" Id="Re1feb026b517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0a8d58573642b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869220f14f54" /><Relationship Type="http://schemas.openxmlformats.org/officeDocument/2006/relationships/theme" Target="/ppt/slideMasters/theme/theme1.xml" Id="R522ba50a777c422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d869220f14f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6b9b3506ae40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ab673d9b8147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0017da82dc4e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d4260694d449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fd228cb56740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70911e41294fa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ac4a4cce4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JKM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JKM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163 659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97 465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82 359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79 389 906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80 550 264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EMMERHOFF ANDRESEN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ODDMAR ANDRESEN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Verven 14D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joakim1998@gmail.com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928 427 404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JKM INVEST AS</a:t>
            </a:r>
          </a:p>
        </p:txBody>
      </p:sp>
    </p:spTree>
  </p:cSld>
  <p:clrMapOvr>
    <a:masterClrMapping xmlns:a="http://schemas.openxmlformats.org/drawingml/2006/main"/>
  </p:clrMapOvr>
</p:sld>
</file>