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3a8af37e13a471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df77bdee8a64d3b"/>
  </p:sldMasterIdLst>
  <p:sldIdLst>
    <p:sldId xmlns:r="http://schemas.openxmlformats.org/officeDocument/2006/relationships" id="256" r:id="R6d27f562ab1941c9"/>
    <p:sldId xmlns:r="http://schemas.openxmlformats.org/officeDocument/2006/relationships" id="257" r:id="R0caa252edcca4b16"/>
    <p:sldId xmlns:r="http://schemas.openxmlformats.org/officeDocument/2006/relationships" id="258" r:id="R55bb036d40c8468c"/>
    <p:sldId xmlns:r="http://schemas.openxmlformats.org/officeDocument/2006/relationships" id="259" r:id="R71bd834243c442f5"/>
    <p:sldId xmlns:r="http://schemas.openxmlformats.org/officeDocument/2006/relationships" id="260" r:id="Rb60b2f5fdc2b4b9a"/>
    <p:sldId xmlns:r="http://schemas.openxmlformats.org/officeDocument/2006/relationships" id="261" r:id="Rf9944433223d416d"/>
    <p:sldId xmlns:r="http://schemas.openxmlformats.org/officeDocument/2006/relationships" id="262" r:id="R91f56e47c9ed4cc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f77bdee8a64d3b" /><Relationship Type="http://schemas.openxmlformats.org/officeDocument/2006/relationships/slide" Target="/ppt/slides/slide1.xml" Id="R6d27f562ab1941c9" /><Relationship Type="http://schemas.openxmlformats.org/officeDocument/2006/relationships/slide" Target="/ppt/slides/slide2.xml" Id="R0caa252edcca4b16" /><Relationship Type="http://schemas.openxmlformats.org/officeDocument/2006/relationships/slide" Target="/ppt/slides/slide3.xml" Id="R55bb036d40c8468c" /><Relationship Type="http://schemas.openxmlformats.org/officeDocument/2006/relationships/slide" Target="/ppt/slides/slide4.xml" Id="R71bd834243c442f5" /><Relationship Type="http://schemas.openxmlformats.org/officeDocument/2006/relationships/slide" Target="/ppt/slides/slide5.xml" Id="Rb60b2f5fdc2b4b9a" /><Relationship Type="http://schemas.openxmlformats.org/officeDocument/2006/relationships/slide" Target="/ppt/slides/slide6.xml" Id="Rf9944433223d416d" /><Relationship Type="http://schemas.openxmlformats.org/officeDocument/2006/relationships/slide" Target="/ppt/slides/slide7.xml" Id="R91f56e47c9ed4cc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1229e8f45e403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ad36e4ff4d40b1" /><Relationship Type="http://schemas.openxmlformats.org/officeDocument/2006/relationships/theme" Target="/ppt/slideMasters/theme/theme1.xml" Id="R145df7b049c44fb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fad36e4ff4d40b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777a472f9049a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f7305f11994ca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310c09b7ec4c7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d27b2ec2a5437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42cf76936b43a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ad04bce8f5400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fdd53e1b2e458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JUSTADTINDEN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JUSTADTINDEN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JUSTADTINDEN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JUSTADTINDEN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JUSTADTINDEN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JUSTADTINDEN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−7 489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304 393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15 758 438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15 893 715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JUSTADTINDEN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SIMEN GIMMINGSRUD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JUSTADTINDEN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Ullevålsveien 96C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0451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928 419 630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JUSTADTINDEN AS</a:t>
            </a:r>
          </a:p>
        </p:txBody>
      </p:sp>
    </p:spTree>
  </p:cSld>
  <p:clrMapOvr>
    <a:masterClrMapping xmlns:a="http://schemas.openxmlformats.org/drawingml/2006/main"/>
  </p:clrMapOvr>
</p:sld>
</file>