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fee71a8378a4cb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276e94997f44a2b"/>
  </p:sldMasterIdLst>
  <p:sldIdLst>
    <p:sldId xmlns:r="http://schemas.openxmlformats.org/officeDocument/2006/relationships" id="256" r:id="R8695c1bd45d44ecf"/>
    <p:sldId xmlns:r="http://schemas.openxmlformats.org/officeDocument/2006/relationships" id="257" r:id="Read3600c46fb47f8"/>
    <p:sldId xmlns:r="http://schemas.openxmlformats.org/officeDocument/2006/relationships" id="258" r:id="R28d5bbfc61d34e91"/>
    <p:sldId xmlns:r="http://schemas.openxmlformats.org/officeDocument/2006/relationships" id="259" r:id="Racc6117bfcb24f8d"/>
    <p:sldId xmlns:r="http://schemas.openxmlformats.org/officeDocument/2006/relationships" id="260" r:id="Ra0f755bea2494f1b"/>
    <p:sldId xmlns:r="http://schemas.openxmlformats.org/officeDocument/2006/relationships" id="261" r:id="Rfef008a4c2da4784"/>
    <p:sldId xmlns:r="http://schemas.openxmlformats.org/officeDocument/2006/relationships" id="262" r:id="R1ed48444835b49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76e94997f44a2b" /><Relationship Type="http://schemas.openxmlformats.org/officeDocument/2006/relationships/slide" Target="/ppt/slides/slide1.xml" Id="R8695c1bd45d44ecf" /><Relationship Type="http://schemas.openxmlformats.org/officeDocument/2006/relationships/slide" Target="/ppt/slides/slide2.xml" Id="Read3600c46fb47f8" /><Relationship Type="http://schemas.openxmlformats.org/officeDocument/2006/relationships/slide" Target="/ppt/slides/slide3.xml" Id="R28d5bbfc61d34e91" /><Relationship Type="http://schemas.openxmlformats.org/officeDocument/2006/relationships/slide" Target="/ppt/slides/slide4.xml" Id="Racc6117bfcb24f8d" /><Relationship Type="http://schemas.openxmlformats.org/officeDocument/2006/relationships/slide" Target="/ppt/slides/slide5.xml" Id="Ra0f755bea2494f1b" /><Relationship Type="http://schemas.openxmlformats.org/officeDocument/2006/relationships/slide" Target="/ppt/slides/slide6.xml" Id="Rfef008a4c2da4784" /><Relationship Type="http://schemas.openxmlformats.org/officeDocument/2006/relationships/slide" Target="/ppt/slides/slide7.xml" Id="R1ed48444835b49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82c56cccd14a8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2137612074438b" /><Relationship Type="http://schemas.openxmlformats.org/officeDocument/2006/relationships/theme" Target="/ppt/slideMasters/theme/theme1.xml" Id="R8d0b2fca870440e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32137612074438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d4873be6804d0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41275e9ccf4a4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13850786c04ff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f839f51e134e9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e154232dc649a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d5ae635abf498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57a45977b9418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TUVA OG ERLING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TUVA OG ERLING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TUVA OG ERLING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TUVA OG ERLING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TUVA OG ERLING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TUVA OG ERLING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−2 953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−2 303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384 818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400 507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TUVA OG ERLING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DAMSKAU TUVA ØIESTAD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HELDAAS ERLING HERTZBERG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TUVA OG ERLING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Akebakkeskogen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0490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928 419 010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TUVA OG ERLING HOLDING AS</a:t>
            </a:r>
          </a:p>
        </p:txBody>
      </p:sp>
    </p:spTree>
  </p:cSld>
  <p:clrMapOvr>
    <a:masterClrMapping xmlns:a="http://schemas.openxmlformats.org/drawingml/2006/main"/>
  </p:clrMapOvr>
</p:sld>
</file>