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dfa715d00347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15b4948db2485c"/>
  </p:sldMasterIdLst>
  <p:sldIdLst>
    <p:sldId xmlns:r="http://schemas.openxmlformats.org/officeDocument/2006/relationships" id="256" r:id="R2a8023a7fc9e4b8e"/>
    <p:sldId xmlns:r="http://schemas.openxmlformats.org/officeDocument/2006/relationships" id="257" r:id="Rf54fa1ee809c4ce1"/>
    <p:sldId xmlns:r="http://schemas.openxmlformats.org/officeDocument/2006/relationships" id="258" r:id="R87d9d1c63b1e4443"/>
    <p:sldId xmlns:r="http://schemas.openxmlformats.org/officeDocument/2006/relationships" id="259" r:id="Ra009829afa454512"/>
    <p:sldId xmlns:r="http://schemas.openxmlformats.org/officeDocument/2006/relationships" id="260" r:id="Rc1bc26fd2f214ce8"/>
    <p:sldId xmlns:r="http://schemas.openxmlformats.org/officeDocument/2006/relationships" id="261" r:id="Re5995d7e58214959"/>
    <p:sldId xmlns:r="http://schemas.openxmlformats.org/officeDocument/2006/relationships" id="262" r:id="Re2a5dfbf131943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15b4948db2485c" /><Relationship Type="http://schemas.openxmlformats.org/officeDocument/2006/relationships/slide" Target="/ppt/slides/slide1.xml" Id="R2a8023a7fc9e4b8e" /><Relationship Type="http://schemas.openxmlformats.org/officeDocument/2006/relationships/slide" Target="/ppt/slides/slide2.xml" Id="Rf54fa1ee809c4ce1" /><Relationship Type="http://schemas.openxmlformats.org/officeDocument/2006/relationships/slide" Target="/ppt/slides/slide3.xml" Id="R87d9d1c63b1e4443" /><Relationship Type="http://schemas.openxmlformats.org/officeDocument/2006/relationships/slide" Target="/ppt/slides/slide4.xml" Id="Ra009829afa454512" /><Relationship Type="http://schemas.openxmlformats.org/officeDocument/2006/relationships/slide" Target="/ppt/slides/slide5.xml" Id="Rc1bc26fd2f214ce8" /><Relationship Type="http://schemas.openxmlformats.org/officeDocument/2006/relationships/slide" Target="/ppt/slides/slide6.xml" Id="Re5995d7e58214959" /><Relationship Type="http://schemas.openxmlformats.org/officeDocument/2006/relationships/slide" Target="/ppt/slides/slide7.xml" Id="Re2a5dfbf131943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28d8eff8a4f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f00d506964016" /><Relationship Type="http://schemas.openxmlformats.org/officeDocument/2006/relationships/theme" Target="/ppt/slideMasters/theme/theme1.xml" Id="Rdb5ed413db4645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5f00d5069640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6a68f2bc94a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61701314244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ee22f4b6143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3e2920bfb4c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d68b94c1040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30098ba284c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e33bca8a145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MIMAKI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MIMAKI HOLDING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KIM ANDRE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JEANETTE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MIMAKI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Elgjartunveien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928 413 616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MIMAKI HOLDING AS</a:t>
            </a:r>
          </a:p>
        </p:txBody>
      </p:sp>
    </p:spTree>
  </p:cSld>
  <p:clrMapOvr>
    <a:masterClrMapping xmlns:a="http://schemas.openxmlformats.org/drawingml/2006/main"/>
  </p:clrMapOvr>
</p:sld>
</file>