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d9af1c189814ba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2b2dae988984306"/>
  </p:sldMasterIdLst>
  <p:sldIdLst>
    <p:sldId xmlns:r="http://schemas.openxmlformats.org/officeDocument/2006/relationships" id="256" r:id="Rad3d04e0b1254033"/>
    <p:sldId xmlns:r="http://schemas.openxmlformats.org/officeDocument/2006/relationships" id="257" r:id="Rce033651e79c4fa8"/>
    <p:sldId xmlns:r="http://schemas.openxmlformats.org/officeDocument/2006/relationships" id="258" r:id="R6583348c180d4a7a"/>
    <p:sldId xmlns:r="http://schemas.openxmlformats.org/officeDocument/2006/relationships" id="259" r:id="R1e12e19e3fe847b4"/>
    <p:sldId xmlns:r="http://schemas.openxmlformats.org/officeDocument/2006/relationships" id="260" r:id="R8aea9b8c811f4cb5"/>
    <p:sldId xmlns:r="http://schemas.openxmlformats.org/officeDocument/2006/relationships" id="261" r:id="Rfdb05060a910412d"/>
    <p:sldId xmlns:r="http://schemas.openxmlformats.org/officeDocument/2006/relationships" id="262" r:id="R4ed71b190495443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2b2dae988984306" /><Relationship Type="http://schemas.openxmlformats.org/officeDocument/2006/relationships/slide" Target="/ppt/slides/slide1.xml" Id="Rad3d04e0b1254033" /><Relationship Type="http://schemas.openxmlformats.org/officeDocument/2006/relationships/slide" Target="/ppt/slides/slide2.xml" Id="Rce033651e79c4fa8" /><Relationship Type="http://schemas.openxmlformats.org/officeDocument/2006/relationships/slide" Target="/ppt/slides/slide3.xml" Id="R6583348c180d4a7a" /><Relationship Type="http://schemas.openxmlformats.org/officeDocument/2006/relationships/slide" Target="/ppt/slides/slide4.xml" Id="R1e12e19e3fe847b4" /><Relationship Type="http://schemas.openxmlformats.org/officeDocument/2006/relationships/slide" Target="/ppt/slides/slide5.xml" Id="R8aea9b8c811f4cb5" /><Relationship Type="http://schemas.openxmlformats.org/officeDocument/2006/relationships/slide" Target="/ppt/slides/slide6.xml" Id="Rfdb05060a910412d" /><Relationship Type="http://schemas.openxmlformats.org/officeDocument/2006/relationships/slide" Target="/ppt/slides/slide7.xml" Id="R4ed71b190495443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3dbd4caa366464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8f87bc78934443" /><Relationship Type="http://schemas.openxmlformats.org/officeDocument/2006/relationships/theme" Target="/ppt/slideMasters/theme/theme1.xml" Id="R90cdb11322a34f8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f8f87bc7893444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c114bc75fe4ef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7772830bfb4f6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911f64729e4d1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f9db8630d146b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44609169c349d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80c716be5d417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6f9de01e1340c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KVEU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KVEU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KVEU AS ble etablert [år] og holder til i Risør.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KVEU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KVEU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KVEU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1 279 775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1 172 480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920 956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565 903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1 277 869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KVEU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KRANVEIEN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KVEU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Morten Eikeland, Kranveien 55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4950 Risør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928 409 252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KVEU AS</a:t>
            </a:r>
          </a:p>
        </p:txBody>
      </p:sp>
    </p:spTree>
  </p:cSld>
  <p:clrMapOvr>
    <a:masterClrMapping xmlns:a="http://schemas.openxmlformats.org/drawingml/2006/main"/>
  </p:clrMapOvr>
</p:sld>
</file>