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9e8a7d386349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a79df1c51449ec"/>
  </p:sldMasterIdLst>
  <p:sldIdLst>
    <p:sldId xmlns:r="http://schemas.openxmlformats.org/officeDocument/2006/relationships" id="256" r:id="R9da4c37d3e094247"/>
    <p:sldId xmlns:r="http://schemas.openxmlformats.org/officeDocument/2006/relationships" id="257" r:id="R9acf53fc60c54673"/>
    <p:sldId xmlns:r="http://schemas.openxmlformats.org/officeDocument/2006/relationships" id="258" r:id="Rbdd7ff34c7954b5a"/>
    <p:sldId xmlns:r="http://schemas.openxmlformats.org/officeDocument/2006/relationships" id="259" r:id="R4a53c2b8b2ad48fd"/>
    <p:sldId xmlns:r="http://schemas.openxmlformats.org/officeDocument/2006/relationships" id="260" r:id="Racf7f40671fe423b"/>
    <p:sldId xmlns:r="http://schemas.openxmlformats.org/officeDocument/2006/relationships" id="261" r:id="R1fae7fff9efd4f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a79df1c51449ec" /><Relationship Type="http://schemas.openxmlformats.org/officeDocument/2006/relationships/slide" Target="/ppt/slides/slide1.xml" Id="R9da4c37d3e094247" /><Relationship Type="http://schemas.openxmlformats.org/officeDocument/2006/relationships/slide" Target="/ppt/slides/slide2.xml" Id="R9acf53fc60c54673" /><Relationship Type="http://schemas.openxmlformats.org/officeDocument/2006/relationships/slide" Target="/ppt/slides/slide3.xml" Id="Rbdd7ff34c7954b5a" /><Relationship Type="http://schemas.openxmlformats.org/officeDocument/2006/relationships/slide" Target="/ppt/slides/slide4.xml" Id="R4a53c2b8b2ad48fd" /><Relationship Type="http://schemas.openxmlformats.org/officeDocument/2006/relationships/slide" Target="/ppt/slides/slide5.xml" Id="Racf7f40671fe423b" /><Relationship Type="http://schemas.openxmlformats.org/officeDocument/2006/relationships/slide" Target="/ppt/slides/slide6.xml" Id="R1fae7fff9efd4f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95c7401cf048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04758a9404d0f" /><Relationship Type="http://schemas.openxmlformats.org/officeDocument/2006/relationships/theme" Target="/ppt/slideMasters/theme/theme1.xml" Id="Rca1e24305f0a47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204758a9404d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3d0f2e46947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51db7a62e43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ced645fcc4a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3d95ee91548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aafc43c564d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304650ad640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M-B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M-B HOLDING AS ble etablert [år] og holder til i Kolvereid.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MARISA IREN BUVIK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Berg, Fjellstubben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928 407 608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