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dc670a19a44d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fb6fc6dde94908"/>
  </p:sldMasterIdLst>
  <p:sldIdLst>
    <p:sldId xmlns:r="http://schemas.openxmlformats.org/officeDocument/2006/relationships" id="256" r:id="R7879d2721d064f43"/>
    <p:sldId xmlns:r="http://schemas.openxmlformats.org/officeDocument/2006/relationships" id="257" r:id="Rebf07c13b645465f"/>
    <p:sldId xmlns:r="http://schemas.openxmlformats.org/officeDocument/2006/relationships" id="258" r:id="Rbbda9669590c4962"/>
    <p:sldId xmlns:r="http://schemas.openxmlformats.org/officeDocument/2006/relationships" id="259" r:id="R3c26a49127b74784"/>
    <p:sldId xmlns:r="http://schemas.openxmlformats.org/officeDocument/2006/relationships" id="260" r:id="R8301d1b21ad84928"/>
    <p:sldId xmlns:r="http://schemas.openxmlformats.org/officeDocument/2006/relationships" id="261" r:id="R22591f64ce4b450b"/>
    <p:sldId xmlns:r="http://schemas.openxmlformats.org/officeDocument/2006/relationships" id="262" r:id="R21f3c6cd51ec4a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fb6fc6dde94908" /><Relationship Type="http://schemas.openxmlformats.org/officeDocument/2006/relationships/slide" Target="/ppt/slides/slide1.xml" Id="R7879d2721d064f43" /><Relationship Type="http://schemas.openxmlformats.org/officeDocument/2006/relationships/slide" Target="/ppt/slides/slide2.xml" Id="Rebf07c13b645465f" /><Relationship Type="http://schemas.openxmlformats.org/officeDocument/2006/relationships/slide" Target="/ppt/slides/slide3.xml" Id="Rbbda9669590c4962" /><Relationship Type="http://schemas.openxmlformats.org/officeDocument/2006/relationships/slide" Target="/ppt/slides/slide4.xml" Id="R3c26a49127b74784" /><Relationship Type="http://schemas.openxmlformats.org/officeDocument/2006/relationships/slide" Target="/ppt/slides/slide5.xml" Id="R8301d1b21ad84928" /><Relationship Type="http://schemas.openxmlformats.org/officeDocument/2006/relationships/slide" Target="/ppt/slides/slide6.xml" Id="R22591f64ce4b450b" /><Relationship Type="http://schemas.openxmlformats.org/officeDocument/2006/relationships/slide" Target="/ppt/slides/slide7.xml" Id="R21f3c6cd51ec4a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2d5006143243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ac234156a4d22" /><Relationship Type="http://schemas.openxmlformats.org/officeDocument/2006/relationships/theme" Target="/ppt/slideMasters/theme/theme1.xml" Id="R5e9296bc643946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bac234156a4d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f34ab90794d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6bb631cdd41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f1948e73c46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c4be5d83144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ebe7db2e643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e3b16e78f41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cb72f54f746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MK JOHANSEN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JOHANSEN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MK JOHANSEN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JOHANSEN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JOHANSEN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JOHANSEN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1 524 871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1 533 994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1 536 105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JOHANSEN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OLAV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JOHANSEN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Russeluftveien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9538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928 357 945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JOHANSEN HOLDING AS</a:t>
            </a:r>
          </a:p>
        </p:txBody>
      </p:sp>
    </p:spTree>
  </p:cSld>
  <p:clrMapOvr>
    <a:masterClrMapping xmlns:a="http://schemas.openxmlformats.org/drawingml/2006/main"/>
  </p:clrMapOvr>
</p:sld>
</file>