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e4eaabaff9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ac5717e2146d8"/>
  </p:sldMasterIdLst>
  <p:sldIdLst>
    <p:sldId xmlns:r="http://schemas.openxmlformats.org/officeDocument/2006/relationships" id="256" r:id="Ra9e1691149984298"/>
    <p:sldId xmlns:r="http://schemas.openxmlformats.org/officeDocument/2006/relationships" id="257" r:id="R21e56d66ec954264"/>
    <p:sldId xmlns:r="http://schemas.openxmlformats.org/officeDocument/2006/relationships" id="258" r:id="R72ede6a5a37d4681"/>
    <p:sldId xmlns:r="http://schemas.openxmlformats.org/officeDocument/2006/relationships" id="259" r:id="Rd0e3967048a84a7a"/>
    <p:sldId xmlns:r="http://schemas.openxmlformats.org/officeDocument/2006/relationships" id="260" r:id="R7e579deb081f4dd7"/>
    <p:sldId xmlns:r="http://schemas.openxmlformats.org/officeDocument/2006/relationships" id="261" r:id="R05e945e633bd4c57"/>
    <p:sldId xmlns:r="http://schemas.openxmlformats.org/officeDocument/2006/relationships" id="262" r:id="Rf17e477df8b7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ac5717e2146d8" /><Relationship Type="http://schemas.openxmlformats.org/officeDocument/2006/relationships/slide" Target="/ppt/slides/slide1.xml" Id="Ra9e1691149984298" /><Relationship Type="http://schemas.openxmlformats.org/officeDocument/2006/relationships/slide" Target="/ppt/slides/slide2.xml" Id="R21e56d66ec954264" /><Relationship Type="http://schemas.openxmlformats.org/officeDocument/2006/relationships/slide" Target="/ppt/slides/slide3.xml" Id="R72ede6a5a37d4681" /><Relationship Type="http://schemas.openxmlformats.org/officeDocument/2006/relationships/slide" Target="/ppt/slides/slide4.xml" Id="Rd0e3967048a84a7a" /><Relationship Type="http://schemas.openxmlformats.org/officeDocument/2006/relationships/slide" Target="/ppt/slides/slide5.xml" Id="R7e579deb081f4dd7" /><Relationship Type="http://schemas.openxmlformats.org/officeDocument/2006/relationships/slide" Target="/ppt/slides/slide6.xml" Id="R05e945e633bd4c57" /><Relationship Type="http://schemas.openxmlformats.org/officeDocument/2006/relationships/slide" Target="/ppt/slides/slide7.xml" Id="Rf17e477df8b7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bd8fc5bea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21ed425e54b8d" /><Relationship Type="http://schemas.openxmlformats.org/officeDocument/2006/relationships/theme" Target="/ppt/slideMasters/theme/theme1.xml" Id="Rfed9933ef11e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21ed425e5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7b4544538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49f6bd9a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2b0d5478a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fabe48b53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9fcdeee0f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87817cd9a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f00359484b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FRYDENBØ EIENDOM NEWCO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FRYDENBØ EIENDOM NEWCO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81 643 744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81 682 453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FRYDENBØ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928 357 686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FRYDENBØ EIENDOM NEWCO 3 AS</a:t>
            </a:r>
          </a:p>
        </p:txBody>
      </p:sp>
    </p:spTree>
  </p:cSld>
  <p:clrMapOvr>
    <a:masterClrMapping xmlns:a="http://schemas.openxmlformats.org/drawingml/2006/main"/>
  </p:clrMapOvr>
</p:sld>
</file>