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81d5d07e2844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e1fa87e7b54209"/>
  </p:sldMasterIdLst>
  <p:sldIdLst>
    <p:sldId xmlns:r="http://schemas.openxmlformats.org/officeDocument/2006/relationships" id="256" r:id="Rfe05663b615c4d9c"/>
    <p:sldId xmlns:r="http://schemas.openxmlformats.org/officeDocument/2006/relationships" id="257" r:id="R57906379078b4a14"/>
    <p:sldId xmlns:r="http://schemas.openxmlformats.org/officeDocument/2006/relationships" id="258" r:id="R4014fda856034563"/>
    <p:sldId xmlns:r="http://schemas.openxmlformats.org/officeDocument/2006/relationships" id="259" r:id="R4661e06c645a43cc"/>
    <p:sldId xmlns:r="http://schemas.openxmlformats.org/officeDocument/2006/relationships" id="260" r:id="Rdc04b40ee2c940ef"/>
    <p:sldId xmlns:r="http://schemas.openxmlformats.org/officeDocument/2006/relationships" id="261" r:id="R0d82ba880c0d47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e1fa87e7b54209" /><Relationship Type="http://schemas.openxmlformats.org/officeDocument/2006/relationships/slide" Target="/ppt/slides/slide1.xml" Id="Rfe05663b615c4d9c" /><Relationship Type="http://schemas.openxmlformats.org/officeDocument/2006/relationships/slide" Target="/ppt/slides/slide2.xml" Id="R57906379078b4a14" /><Relationship Type="http://schemas.openxmlformats.org/officeDocument/2006/relationships/slide" Target="/ppt/slides/slide3.xml" Id="R4014fda856034563" /><Relationship Type="http://schemas.openxmlformats.org/officeDocument/2006/relationships/slide" Target="/ppt/slides/slide4.xml" Id="R4661e06c645a43cc" /><Relationship Type="http://schemas.openxmlformats.org/officeDocument/2006/relationships/slide" Target="/ppt/slides/slide5.xml" Id="Rdc04b40ee2c940ef" /><Relationship Type="http://schemas.openxmlformats.org/officeDocument/2006/relationships/slide" Target="/ppt/slides/slide6.xml" Id="R0d82ba880c0d47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c264670cc47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75faa35364ec4" /><Relationship Type="http://schemas.openxmlformats.org/officeDocument/2006/relationships/theme" Target="/ppt/slideMasters/theme/theme1.xml" Id="Rc9ea91b6031941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e75faa35364e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0718642a145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e4677cb5446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0e1a7510d48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6b8b044bb4f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8bdbb3eca4a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0110104c649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LIBA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LIBA HOLDING AS ble etablert [år] og holder til i Ballangen.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Snarveien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8540 Ballangen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928 356 329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LIBA HOLDING AS</a:t>
            </a:r>
          </a:p>
        </p:txBody>
      </p:sp>
    </p:spTree>
  </p:cSld>
  <p:clrMapOvr>
    <a:masterClrMapping xmlns:a="http://schemas.openxmlformats.org/drawingml/2006/main"/>
  </p:clrMapOvr>
</p:sld>
</file>