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3f17c01ce549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ee509ff2e34c8a"/>
  </p:sldMasterIdLst>
  <p:sldIdLst>
    <p:sldId xmlns:r="http://schemas.openxmlformats.org/officeDocument/2006/relationships" id="256" r:id="R7356c471108b4d5e"/>
    <p:sldId xmlns:r="http://schemas.openxmlformats.org/officeDocument/2006/relationships" id="257" r:id="R76389f79a3634dc2"/>
    <p:sldId xmlns:r="http://schemas.openxmlformats.org/officeDocument/2006/relationships" id="258" r:id="R844aa588f84e4e83"/>
    <p:sldId xmlns:r="http://schemas.openxmlformats.org/officeDocument/2006/relationships" id="259" r:id="R0643b20a1a104b9f"/>
    <p:sldId xmlns:r="http://schemas.openxmlformats.org/officeDocument/2006/relationships" id="260" r:id="R3d9de95f3ed5467a"/>
    <p:sldId xmlns:r="http://schemas.openxmlformats.org/officeDocument/2006/relationships" id="261" r:id="Rfa5b28f0580f420a"/>
    <p:sldId xmlns:r="http://schemas.openxmlformats.org/officeDocument/2006/relationships" id="262" r:id="R60b87468410246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e509ff2e34c8a" /><Relationship Type="http://schemas.openxmlformats.org/officeDocument/2006/relationships/slide" Target="/ppt/slides/slide1.xml" Id="R7356c471108b4d5e" /><Relationship Type="http://schemas.openxmlformats.org/officeDocument/2006/relationships/slide" Target="/ppt/slides/slide2.xml" Id="R76389f79a3634dc2" /><Relationship Type="http://schemas.openxmlformats.org/officeDocument/2006/relationships/slide" Target="/ppt/slides/slide3.xml" Id="R844aa588f84e4e83" /><Relationship Type="http://schemas.openxmlformats.org/officeDocument/2006/relationships/slide" Target="/ppt/slides/slide4.xml" Id="R0643b20a1a104b9f" /><Relationship Type="http://schemas.openxmlformats.org/officeDocument/2006/relationships/slide" Target="/ppt/slides/slide5.xml" Id="R3d9de95f3ed5467a" /><Relationship Type="http://schemas.openxmlformats.org/officeDocument/2006/relationships/slide" Target="/ppt/slides/slide6.xml" Id="Rfa5b28f0580f420a" /><Relationship Type="http://schemas.openxmlformats.org/officeDocument/2006/relationships/slide" Target="/ppt/slides/slide7.xml" Id="R60b87468410246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31d5f634e4d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5417c2ae24575" /><Relationship Type="http://schemas.openxmlformats.org/officeDocument/2006/relationships/theme" Target="/ppt/slideMasters/theme/theme1.xml" Id="R335efe5684df43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5417c2ae2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1be4754ed42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4221ccda04e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8abac99c647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ebde4ae9141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94f1191b143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6d0cbac014b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e4f9212a04d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CONSULTANCY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CONSULTANCY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CONSULTANCY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CONSULTANCY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CONSULTANCY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CONSULTANCY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CONSULTANCY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MITTAL BHARAT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CONSULTANCY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Krokliveien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928 355 608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CONSULTANCY SERVICES AS</a:t>
            </a:r>
          </a:p>
        </p:txBody>
      </p:sp>
    </p:spTree>
  </p:cSld>
  <p:clrMapOvr>
    <a:masterClrMapping xmlns:a="http://schemas.openxmlformats.org/drawingml/2006/main"/>
  </p:clrMapOvr>
</p:sld>
</file>