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1211e0469a42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38ec31c82e4cb5"/>
  </p:sldMasterIdLst>
  <p:sldIdLst>
    <p:sldId xmlns:r="http://schemas.openxmlformats.org/officeDocument/2006/relationships" id="256" r:id="R2d32810a21354fe2"/>
    <p:sldId xmlns:r="http://schemas.openxmlformats.org/officeDocument/2006/relationships" id="257" r:id="R4364867eec8a4971"/>
    <p:sldId xmlns:r="http://schemas.openxmlformats.org/officeDocument/2006/relationships" id="258" r:id="Rb954556e1ba34d9e"/>
    <p:sldId xmlns:r="http://schemas.openxmlformats.org/officeDocument/2006/relationships" id="259" r:id="R86debaa3c4084f8f"/>
    <p:sldId xmlns:r="http://schemas.openxmlformats.org/officeDocument/2006/relationships" id="260" r:id="Rd55eb34035e34b52"/>
    <p:sldId xmlns:r="http://schemas.openxmlformats.org/officeDocument/2006/relationships" id="261" r:id="R0edc7f8d2d8649bf"/>
    <p:sldId xmlns:r="http://schemas.openxmlformats.org/officeDocument/2006/relationships" id="262" r:id="R76618d1ce30c4e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38ec31c82e4cb5" /><Relationship Type="http://schemas.openxmlformats.org/officeDocument/2006/relationships/slide" Target="/ppt/slides/slide1.xml" Id="R2d32810a21354fe2" /><Relationship Type="http://schemas.openxmlformats.org/officeDocument/2006/relationships/slide" Target="/ppt/slides/slide2.xml" Id="R4364867eec8a4971" /><Relationship Type="http://schemas.openxmlformats.org/officeDocument/2006/relationships/slide" Target="/ppt/slides/slide3.xml" Id="Rb954556e1ba34d9e" /><Relationship Type="http://schemas.openxmlformats.org/officeDocument/2006/relationships/slide" Target="/ppt/slides/slide4.xml" Id="R86debaa3c4084f8f" /><Relationship Type="http://schemas.openxmlformats.org/officeDocument/2006/relationships/slide" Target="/ppt/slides/slide5.xml" Id="Rd55eb34035e34b52" /><Relationship Type="http://schemas.openxmlformats.org/officeDocument/2006/relationships/slide" Target="/ppt/slides/slide6.xml" Id="R0edc7f8d2d8649bf" /><Relationship Type="http://schemas.openxmlformats.org/officeDocument/2006/relationships/slide" Target="/ppt/slides/slide7.xml" Id="R76618d1ce30c4e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df1f1d94ae4d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c0b176dea4023" /><Relationship Type="http://schemas.openxmlformats.org/officeDocument/2006/relationships/theme" Target="/ppt/slideMasters/theme/theme1.xml" Id="Rfc0838f3ecde4c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4c0b176dea40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468aff4b543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c21c3a88a46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2c3801eec4c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8526773b644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f038907aa47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1c987ba764b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0fd3d1b9e43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KICKI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KICKI HOLDING AS ble etablert [år] og holder til i Aremark.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4 540 082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SANDBÆK KIRSTI M OLSEN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Aspernveien 667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1798 Aremark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928 355 489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KICKI HOLDING AS</a:t>
            </a:r>
          </a:p>
        </p:txBody>
      </p:sp>
    </p:spTree>
  </p:cSld>
  <p:clrMapOvr>
    <a:masterClrMapping xmlns:a="http://schemas.openxmlformats.org/drawingml/2006/main"/>
  </p:clrMapOvr>
</p:sld>
</file>