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da06c3af0044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62c3ef9e6249e5"/>
  </p:sldMasterIdLst>
  <p:sldIdLst>
    <p:sldId xmlns:r="http://schemas.openxmlformats.org/officeDocument/2006/relationships" id="256" r:id="Rbab3830737024952"/>
    <p:sldId xmlns:r="http://schemas.openxmlformats.org/officeDocument/2006/relationships" id="257" r:id="Rb26d1204b0db480d"/>
    <p:sldId xmlns:r="http://schemas.openxmlformats.org/officeDocument/2006/relationships" id="258" r:id="R37172711a7424154"/>
    <p:sldId xmlns:r="http://schemas.openxmlformats.org/officeDocument/2006/relationships" id="259" r:id="Re7a3e298eea84f34"/>
    <p:sldId xmlns:r="http://schemas.openxmlformats.org/officeDocument/2006/relationships" id="260" r:id="R95081982a9334184"/>
    <p:sldId xmlns:r="http://schemas.openxmlformats.org/officeDocument/2006/relationships" id="261" r:id="R16a53a821caf4bb0"/>
    <p:sldId xmlns:r="http://schemas.openxmlformats.org/officeDocument/2006/relationships" id="262" r:id="R1f1703d7913840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62c3ef9e6249e5" /><Relationship Type="http://schemas.openxmlformats.org/officeDocument/2006/relationships/slide" Target="/ppt/slides/slide1.xml" Id="Rbab3830737024952" /><Relationship Type="http://schemas.openxmlformats.org/officeDocument/2006/relationships/slide" Target="/ppt/slides/slide2.xml" Id="Rb26d1204b0db480d" /><Relationship Type="http://schemas.openxmlformats.org/officeDocument/2006/relationships/slide" Target="/ppt/slides/slide3.xml" Id="R37172711a7424154" /><Relationship Type="http://schemas.openxmlformats.org/officeDocument/2006/relationships/slide" Target="/ppt/slides/slide4.xml" Id="Re7a3e298eea84f34" /><Relationship Type="http://schemas.openxmlformats.org/officeDocument/2006/relationships/slide" Target="/ppt/slides/slide5.xml" Id="R95081982a9334184" /><Relationship Type="http://schemas.openxmlformats.org/officeDocument/2006/relationships/slide" Target="/ppt/slides/slide6.xml" Id="R16a53a821caf4bb0" /><Relationship Type="http://schemas.openxmlformats.org/officeDocument/2006/relationships/slide" Target="/ppt/slides/slide7.xml" Id="R1f1703d7913840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805671d1d46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3b7a2ac9347d8" /><Relationship Type="http://schemas.openxmlformats.org/officeDocument/2006/relationships/theme" Target="/ppt/slideMasters/theme/theme1.xml" Id="R6e43a4a623314a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a3b7a2ac9347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3420b01c54a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1138accfd43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c4b814e9c4d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b45d92bae44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f7cf8883e4f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1579c53c54d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48b79d5eb42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HERI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53 893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RINGDAL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Gråkamveien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928 354 555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HERI HOLDING AS</a:t>
            </a:r>
          </a:p>
        </p:txBody>
      </p:sp>
    </p:spTree>
  </p:cSld>
  <p:clrMapOvr>
    <a:masterClrMapping xmlns:a="http://schemas.openxmlformats.org/drawingml/2006/main"/>
  </p:clrMapOvr>
</p:sld>
</file>