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796938456c4b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060973a1224ca7"/>
  </p:sldMasterIdLst>
  <p:sldIdLst>
    <p:sldId xmlns:r="http://schemas.openxmlformats.org/officeDocument/2006/relationships" id="256" r:id="Rd01fabb2ccfa48ec"/>
    <p:sldId xmlns:r="http://schemas.openxmlformats.org/officeDocument/2006/relationships" id="257" r:id="Re647f6febfe345f8"/>
    <p:sldId xmlns:r="http://schemas.openxmlformats.org/officeDocument/2006/relationships" id="258" r:id="Red54c32cb5544973"/>
    <p:sldId xmlns:r="http://schemas.openxmlformats.org/officeDocument/2006/relationships" id="259" r:id="R9195a35d75be4f2b"/>
    <p:sldId xmlns:r="http://schemas.openxmlformats.org/officeDocument/2006/relationships" id="260" r:id="R799d641c688d46a7"/>
    <p:sldId xmlns:r="http://schemas.openxmlformats.org/officeDocument/2006/relationships" id="261" r:id="Rcd9aaf234c48449b"/>
    <p:sldId xmlns:r="http://schemas.openxmlformats.org/officeDocument/2006/relationships" id="262" r:id="R2d1114d427944d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60973a1224ca7" /><Relationship Type="http://schemas.openxmlformats.org/officeDocument/2006/relationships/slide" Target="/ppt/slides/slide1.xml" Id="Rd01fabb2ccfa48ec" /><Relationship Type="http://schemas.openxmlformats.org/officeDocument/2006/relationships/slide" Target="/ppt/slides/slide2.xml" Id="Re647f6febfe345f8" /><Relationship Type="http://schemas.openxmlformats.org/officeDocument/2006/relationships/slide" Target="/ppt/slides/slide3.xml" Id="Red54c32cb5544973" /><Relationship Type="http://schemas.openxmlformats.org/officeDocument/2006/relationships/slide" Target="/ppt/slides/slide4.xml" Id="R9195a35d75be4f2b" /><Relationship Type="http://schemas.openxmlformats.org/officeDocument/2006/relationships/slide" Target="/ppt/slides/slide5.xml" Id="R799d641c688d46a7" /><Relationship Type="http://schemas.openxmlformats.org/officeDocument/2006/relationships/slide" Target="/ppt/slides/slide6.xml" Id="Rcd9aaf234c48449b" /><Relationship Type="http://schemas.openxmlformats.org/officeDocument/2006/relationships/slide" Target="/ppt/slides/slide7.xml" Id="R2d1114d427944d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543e22681f42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9c9ddcdcd4c1d" /><Relationship Type="http://schemas.openxmlformats.org/officeDocument/2006/relationships/theme" Target="/ppt/slideMasters/theme/theme1.xml" Id="Ree809ea988804e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49c9ddcdcd4c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ea07c3e3449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c4bb64e6c4b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aa82487834a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2b9e9675a4a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4ea77f18f42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2e2c3c9b141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0124e19eb48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SYSTAD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SYSTAD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SYSTAD SERVICE AS ble etablert [år] og holder til i Høyheimsvik.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SYSTAD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SYSTAD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SYSTAD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3 904 723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258 246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170 518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796 902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2 209 260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SYSTAD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SYSTAD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SYSTAD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Neshøgdi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6875 Høyheimsvik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928 353 133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SYSTAD SERVICE AS</a:t>
            </a:r>
          </a:p>
        </p:txBody>
      </p:sp>
    </p:spTree>
  </p:cSld>
  <p:clrMapOvr>
    <a:masterClrMapping xmlns:a="http://schemas.openxmlformats.org/drawingml/2006/main"/>
  </p:clrMapOvr>
</p:sld>
</file>