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26bc871d24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0d64095b81475d"/>
  </p:sldMasterIdLst>
  <p:sldIdLst>
    <p:sldId xmlns:r="http://schemas.openxmlformats.org/officeDocument/2006/relationships" id="256" r:id="R3a09ec8238d94b4e"/>
    <p:sldId xmlns:r="http://schemas.openxmlformats.org/officeDocument/2006/relationships" id="257" r:id="Rfe05183d868c4177"/>
    <p:sldId xmlns:r="http://schemas.openxmlformats.org/officeDocument/2006/relationships" id="258" r:id="R849ed599737140a9"/>
    <p:sldId xmlns:r="http://schemas.openxmlformats.org/officeDocument/2006/relationships" id="259" r:id="R586691713c7c4d53"/>
    <p:sldId xmlns:r="http://schemas.openxmlformats.org/officeDocument/2006/relationships" id="260" r:id="Rac4c8e7e8308491c"/>
    <p:sldId xmlns:r="http://schemas.openxmlformats.org/officeDocument/2006/relationships" id="261" r:id="Refb65f99b7a34dfe"/>
    <p:sldId xmlns:r="http://schemas.openxmlformats.org/officeDocument/2006/relationships" id="262" r:id="Red448834d26c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d64095b81475d" /><Relationship Type="http://schemas.openxmlformats.org/officeDocument/2006/relationships/slide" Target="/ppt/slides/slide1.xml" Id="R3a09ec8238d94b4e" /><Relationship Type="http://schemas.openxmlformats.org/officeDocument/2006/relationships/slide" Target="/ppt/slides/slide2.xml" Id="Rfe05183d868c4177" /><Relationship Type="http://schemas.openxmlformats.org/officeDocument/2006/relationships/slide" Target="/ppt/slides/slide3.xml" Id="R849ed599737140a9" /><Relationship Type="http://schemas.openxmlformats.org/officeDocument/2006/relationships/slide" Target="/ppt/slides/slide4.xml" Id="R586691713c7c4d53" /><Relationship Type="http://schemas.openxmlformats.org/officeDocument/2006/relationships/slide" Target="/ppt/slides/slide5.xml" Id="Rac4c8e7e8308491c" /><Relationship Type="http://schemas.openxmlformats.org/officeDocument/2006/relationships/slide" Target="/ppt/slides/slide6.xml" Id="Refb65f99b7a34dfe" /><Relationship Type="http://schemas.openxmlformats.org/officeDocument/2006/relationships/slide" Target="/ppt/slides/slide7.xml" Id="Red448834d26c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c19f37e41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b452d93594869" /><Relationship Type="http://schemas.openxmlformats.org/officeDocument/2006/relationships/theme" Target="/ppt/slideMasters/theme/theme1.xml" Id="Rf3f3ce953996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b452d9359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0e0535452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5050472940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acc5cc3ff4e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08e869169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4e193c03a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429c813a4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3f2541b784c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KENNETH GROVEN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GROVEN INVEST AS ble etablert [år] og holder til i Bjugn.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475 397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GROVEN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Prestdalsveien 323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7160 Bjugn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928 352 277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GROVEN INVEST AS</a:t>
            </a:r>
          </a:p>
        </p:txBody>
      </p:sp>
    </p:spTree>
  </p:cSld>
  <p:clrMapOvr>
    <a:masterClrMapping xmlns:a="http://schemas.openxmlformats.org/drawingml/2006/main"/>
  </p:clrMapOvr>
</p:sld>
</file>