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f592cd4d64b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b395aa0cd4878"/>
  </p:sldMasterIdLst>
  <p:sldIdLst>
    <p:sldId xmlns:r="http://schemas.openxmlformats.org/officeDocument/2006/relationships" id="256" r:id="R2ffa81a343ca49f1"/>
    <p:sldId xmlns:r="http://schemas.openxmlformats.org/officeDocument/2006/relationships" id="257" r:id="R53a79180dc834762"/>
    <p:sldId xmlns:r="http://schemas.openxmlformats.org/officeDocument/2006/relationships" id="258" r:id="Rcdf2999eec4242d0"/>
    <p:sldId xmlns:r="http://schemas.openxmlformats.org/officeDocument/2006/relationships" id="259" r:id="Rc914fb4efe5c4c16"/>
    <p:sldId xmlns:r="http://schemas.openxmlformats.org/officeDocument/2006/relationships" id="260" r:id="Rd043532e96684d87"/>
    <p:sldId xmlns:r="http://schemas.openxmlformats.org/officeDocument/2006/relationships" id="261" r:id="R0fd92a2ff8654afd"/>
    <p:sldId xmlns:r="http://schemas.openxmlformats.org/officeDocument/2006/relationships" id="262" r:id="R883c6cfa7fd1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b395aa0cd4878" /><Relationship Type="http://schemas.openxmlformats.org/officeDocument/2006/relationships/slide" Target="/ppt/slides/slide1.xml" Id="R2ffa81a343ca49f1" /><Relationship Type="http://schemas.openxmlformats.org/officeDocument/2006/relationships/slide" Target="/ppt/slides/slide2.xml" Id="R53a79180dc834762" /><Relationship Type="http://schemas.openxmlformats.org/officeDocument/2006/relationships/slide" Target="/ppt/slides/slide3.xml" Id="Rcdf2999eec4242d0" /><Relationship Type="http://schemas.openxmlformats.org/officeDocument/2006/relationships/slide" Target="/ppt/slides/slide4.xml" Id="Rc914fb4efe5c4c16" /><Relationship Type="http://schemas.openxmlformats.org/officeDocument/2006/relationships/slide" Target="/ppt/slides/slide5.xml" Id="Rd043532e96684d87" /><Relationship Type="http://schemas.openxmlformats.org/officeDocument/2006/relationships/slide" Target="/ppt/slides/slide6.xml" Id="R0fd92a2ff8654afd" /><Relationship Type="http://schemas.openxmlformats.org/officeDocument/2006/relationships/slide" Target="/ppt/slides/slide7.xml" Id="R883c6cfa7fd1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74b16c23e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a8dba44484b93" /><Relationship Type="http://schemas.openxmlformats.org/officeDocument/2006/relationships/theme" Target="/ppt/slideMasters/theme/theme1.xml" Id="R2819ef0f015a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a8dba4448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b6f83564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5f69e8146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dd9a70b6c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a94e75987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01077d0cf43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110c60744b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fa7895f8d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NATALIA MARIA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