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1a95001bae47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8a7aeb52fe4be1"/>
  </p:sldMasterIdLst>
  <p:sldIdLst>
    <p:sldId xmlns:r="http://schemas.openxmlformats.org/officeDocument/2006/relationships" id="256" r:id="Rf19c62b7f59a4121"/>
    <p:sldId xmlns:r="http://schemas.openxmlformats.org/officeDocument/2006/relationships" id="257" r:id="R2d10aeb4846841e9"/>
    <p:sldId xmlns:r="http://schemas.openxmlformats.org/officeDocument/2006/relationships" id="258" r:id="R8c9e7cc1bbde4ae0"/>
    <p:sldId xmlns:r="http://schemas.openxmlformats.org/officeDocument/2006/relationships" id="259" r:id="R37a3c60294a64b9c"/>
    <p:sldId xmlns:r="http://schemas.openxmlformats.org/officeDocument/2006/relationships" id="260" r:id="Rddc42985c7bd458c"/>
    <p:sldId xmlns:r="http://schemas.openxmlformats.org/officeDocument/2006/relationships" id="261" r:id="R988964b032e74d81"/>
    <p:sldId xmlns:r="http://schemas.openxmlformats.org/officeDocument/2006/relationships" id="262" r:id="R96a0ada8ad4443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8a7aeb52fe4be1" /><Relationship Type="http://schemas.openxmlformats.org/officeDocument/2006/relationships/slide" Target="/ppt/slides/slide1.xml" Id="Rf19c62b7f59a4121" /><Relationship Type="http://schemas.openxmlformats.org/officeDocument/2006/relationships/slide" Target="/ppt/slides/slide2.xml" Id="R2d10aeb4846841e9" /><Relationship Type="http://schemas.openxmlformats.org/officeDocument/2006/relationships/slide" Target="/ppt/slides/slide3.xml" Id="R8c9e7cc1bbde4ae0" /><Relationship Type="http://schemas.openxmlformats.org/officeDocument/2006/relationships/slide" Target="/ppt/slides/slide4.xml" Id="R37a3c60294a64b9c" /><Relationship Type="http://schemas.openxmlformats.org/officeDocument/2006/relationships/slide" Target="/ppt/slides/slide5.xml" Id="Rddc42985c7bd458c" /><Relationship Type="http://schemas.openxmlformats.org/officeDocument/2006/relationships/slide" Target="/ppt/slides/slide6.xml" Id="R988964b032e74d81" /><Relationship Type="http://schemas.openxmlformats.org/officeDocument/2006/relationships/slide" Target="/ppt/slides/slide7.xml" Id="R96a0ada8ad4443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201e7502a341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8ff846468e4323" /><Relationship Type="http://schemas.openxmlformats.org/officeDocument/2006/relationships/theme" Target="/ppt/slideMasters/theme/theme1.xml" Id="Rcbf3f863ca114e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8ff846468e43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d919c1727040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d388759c0543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cb982beb784d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a6027d7ec845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bc3a796dde48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d6c5cae2c549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71453b8034e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KAMBEN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KAMBEN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KAMBEN AS ble etablert [år] og holder til i Stryn.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KAMBEN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KAMBEN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KAMBEN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233 983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−303 170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−1 112 683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8 019 208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24 605 825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KAMBEN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MOSTEIN EIENDOM HOLDING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NORDFJORD INVEST AS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KAMBEN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Tonningsgata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6783 Stryn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928 346 293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KAMBEN AS</a:t>
            </a:r>
          </a:p>
        </p:txBody>
      </p:sp>
    </p:spTree>
  </p:cSld>
  <p:clrMapOvr>
    <a:masterClrMapping xmlns:a="http://schemas.openxmlformats.org/drawingml/2006/main"/>
  </p:clrMapOvr>
</p:sld>
</file>