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123dfa2bd547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e52d7d1b514100"/>
  </p:sldMasterIdLst>
  <p:sldIdLst>
    <p:sldId xmlns:r="http://schemas.openxmlformats.org/officeDocument/2006/relationships" id="256" r:id="Raf1ae66111294a50"/>
    <p:sldId xmlns:r="http://schemas.openxmlformats.org/officeDocument/2006/relationships" id="257" r:id="Ra701f8d847854845"/>
    <p:sldId xmlns:r="http://schemas.openxmlformats.org/officeDocument/2006/relationships" id="258" r:id="Rd5f7fc3a0d874bb1"/>
    <p:sldId xmlns:r="http://schemas.openxmlformats.org/officeDocument/2006/relationships" id="259" r:id="Redca768a2e044c21"/>
    <p:sldId xmlns:r="http://schemas.openxmlformats.org/officeDocument/2006/relationships" id="260" r:id="R4e12f8a483934e42"/>
    <p:sldId xmlns:r="http://schemas.openxmlformats.org/officeDocument/2006/relationships" id="261" r:id="Rdc55d799d9b14e86"/>
    <p:sldId xmlns:r="http://schemas.openxmlformats.org/officeDocument/2006/relationships" id="262" r:id="R4e1a35e3daac46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e52d7d1b514100" /><Relationship Type="http://schemas.openxmlformats.org/officeDocument/2006/relationships/slide" Target="/ppt/slides/slide1.xml" Id="Raf1ae66111294a50" /><Relationship Type="http://schemas.openxmlformats.org/officeDocument/2006/relationships/slide" Target="/ppt/slides/slide2.xml" Id="Ra701f8d847854845" /><Relationship Type="http://schemas.openxmlformats.org/officeDocument/2006/relationships/slide" Target="/ppt/slides/slide3.xml" Id="Rd5f7fc3a0d874bb1" /><Relationship Type="http://schemas.openxmlformats.org/officeDocument/2006/relationships/slide" Target="/ppt/slides/slide4.xml" Id="Redca768a2e044c21" /><Relationship Type="http://schemas.openxmlformats.org/officeDocument/2006/relationships/slide" Target="/ppt/slides/slide5.xml" Id="R4e12f8a483934e42" /><Relationship Type="http://schemas.openxmlformats.org/officeDocument/2006/relationships/slide" Target="/ppt/slides/slide6.xml" Id="Rdc55d799d9b14e86" /><Relationship Type="http://schemas.openxmlformats.org/officeDocument/2006/relationships/slide" Target="/ppt/slides/slide7.xml" Id="R4e1a35e3daac46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b30f0920424b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9ca1ac40146e6" /><Relationship Type="http://schemas.openxmlformats.org/officeDocument/2006/relationships/theme" Target="/ppt/slideMasters/theme/theme1.xml" Id="R1143f24af9554b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59ca1ac40146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5ff3a13044f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cbfdbc5ee4c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ee0daab3b49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5741bdff24c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59a31bacb48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cfe207e5f44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6d2083dcb43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OPPDAL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OPPDAL BYGG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7 669 781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7 800 519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928 343 049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BYGG HOLDING AS</a:t>
            </a:r>
          </a:p>
        </p:txBody>
      </p:sp>
    </p:spTree>
  </p:cSld>
  <p:clrMapOvr>
    <a:masterClrMapping xmlns:a="http://schemas.openxmlformats.org/drawingml/2006/main"/>
  </p:clrMapOvr>
</p:sld>
</file>