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1efda7da760436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ea8fdbd6bcd44f4"/>
  </p:sldMasterIdLst>
  <p:sldIdLst>
    <p:sldId xmlns:r="http://schemas.openxmlformats.org/officeDocument/2006/relationships" id="256" r:id="R9dc507a1d3264845"/>
    <p:sldId xmlns:r="http://schemas.openxmlformats.org/officeDocument/2006/relationships" id="257" r:id="R38a0c0b4b2f443ad"/>
    <p:sldId xmlns:r="http://schemas.openxmlformats.org/officeDocument/2006/relationships" id="258" r:id="R674093df328344dd"/>
    <p:sldId xmlns:r="http://schemas.openxmlformats.org/officeDocument/2006/relationships" id="259" r:id="Rc118bdc8d7b7416d"/>
    <p:sldId xmlns:r="http://schemas.openxmlformats.org/officeDocument/2006/relationships" id="260" r:id="Race3d6e2675b4daa"/>
    <p:sldId xmlns:r="http://schemas.openxmlformats.org/officeDocument/2006/relationships" id="261" r:id="R8463e7840b02458a"/>
    <p:sldId xmlns:r="http://schemas.openxmlformats.org/officeDocument/2006/relationships" id="262" r:id="R1e19083527604cf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ea8fdbd6bcd44f4" /><Relationship Type="http://schemas.openxmlformats.org/officeDocument/2006/relationships/slide" Target="/ppt/slides/slide1.xml" Id="R9dc507a1d3264845" /><Relationship Type="http://schemas.openxmlformats.org/officeDocument/2006/relationships/slide" Target="/ppt/slides/slide2.xml" Id="R38a0c0b4b2f443ad" /><Relationship Type="http://schemas.openxmlformats.org/officeDocument/2006/relationships/slide" Target="/ppt/slides/slide3.xml" Id="R674093df328344dd" /><Relationship Type="http://schemas.openxmlformats.org/officeDocument/2006/relationships/slide" Target="/ppt/slides/slide4.xml" Id="Rc118bdc8d7b7416d" /><Relationship Type="http://schemas.openxmlformats.org/officeDocument/2006/relationships/slide" Target="/ppt/slides/slide5.xml" Id="Race3d6e2675b4daa" /><Relationship Type="http://schemas.openxmlformats.org/officeDocument/2006/relationships/slide" Target="/ppt/slides/slide6.xml" Id="R8463e7840b02458a" /><Relationship Type="http://schemas.openxmlformats.org/officeDocument/2006/relationships/slide" Target="/ppt/slides/slide7.xml" Id="R1e19083527604cf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73762b786504bf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dd4ff5f9e242db" /><Relationship Type="http://schemas.openxmlformats.org/officeDocument/2006/relationships/theme" Target="/ppt/slideMasters/theme/theme1.xml" Id="Rc8a5260e8394421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3dd4ff5f9e242d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a95bfc37e743e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c823fe10af42b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468f1937aa4df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746182b7f44de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2f6b4a10674e6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b4493f2b4a4f3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42791f07d24f4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SUPERPOTENSIAL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SUPERPOTENSIAL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SUPERPOTENSIAL HOLDING AS ble etablert [år] og holder til i Kleppe.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SUPERPOTENSIAL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SUPERPOTENSIAL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SUPERPOTENSIAL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−50 334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3 600 602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2 900 790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2 915 137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SUPERPOTENSIAL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SOARES KENNETH VARHAUG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SUPERPOTENSIAL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Lyngvegen 23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4350 Kleppe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928 342 913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SUPERPOTENSIAL HOLDING AS</a:t>
            </a:r>
          </a:p>
        </p:txBody>
      </p:sp>
    </p:spTree>
  </p:cSld>
  <p:clrMapOvr>
    <a:masterClrMapping xmlns:a="http://schemas.openxmlformats.org/drawingml/2006/main"/>
  </p:clrMapOvr>
</p:sld>
</file>