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169eebf521342c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1f95e38b6274f3e"/>
  </p:sldMasterIdLst>
  <p:sldIdLst>
    <p:sldId xmlns:r="http://schemas.openxmlformats.org/officeDocument/2006/relationships" id="256" r:id="Rc16ef523858d410b"/>
    <p:sldId xmlns:r="http://schemas.openxmlformats.org/officeDocument/2006/relationships" id="257" r:id="Rd2f63399ad8f4250"/>
    <p:sldId xmlns:r="http://schemas.openxmlformats.org/officeDocument/2006/relationships" id="258" r:id="R393015dd033a456b"/>
    <p:sldId xmlns:r="http://schemas.openxmlformats.org/officeDocument/2006/relationships" id="259" r:id="Rc773d68408aa49c8"/>
    <p:sldId xmlns:r="http://schemas.openxmlformats.org/officeDocument/2006/relationships" id="260" r:id="R5169d05179e34949"/>
    <p:sldId xmlns:r="http://schemas.openxmlformats.org/officeDocument/2006/relationships" id="261" r:id="R85aa366d8f804a69"/>
    <p:sldId xmlns:r="http://schemas.openxmlformats.org/officeDocument/2006/relationships" id="262" r:id="R240c398268d94b5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f95e38b6274f3e" /><Relationship Type="http://schemas.openxmlformats.org/officeDocument/2006/relationships/slide" Target="/ppt/slides/slide1.xml" Id="Rc16ef523858d410b" /><Relationship Type="http://schemas.openxmlformats.org/officeDocument/2006/relationships/slide" Target="/ppt/slides/slide2.xml" Id="Rd2f63399ad8f4250" /><Relationship Type="http://schemas.openxmlformats.org/officeDocument/2006/relationships/slide" Target="/ppt/slides/slide3.xml" Id="R393015dd033a456b" /><Relationship Type="http://schemas.openxmlformats.org/officeDocument/2006/relationships/slide" Target="/ppt/slides/slide4.xml" Id="Rc773d68408aa49c8" /><Relationship Type="http://schemas.openxmlformats.org/officeDocument/2006/relationships/slide" Target="/ppt/slides/slide5.xml" Id="R5169d05179e34949" /><Relationship Type="http://schemas.openxmlformats.org/officeDocument/2006/relationships/slide" Target="/ppt/slides/slide6.xml" Id="R85aa366d8f804a69" /><Relationship Type="http://schemas.openxmlformats.org/officeDocument/2006/relationships/slide" Target="/ppt/slides/slide7.xml" Id="R240c398268d94b5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9138dfe12b447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1e03f82fa34be2" /><Relationship Type="http://schemas.openxmlformats.org/officeDocument/2006/relationships/theme" Target="/ppt/slideMasters/theme/theme1.xml" Id="R3a2fe044d15643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a1e03f82fa34be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e7158a547245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2880b63405451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485efdb61e47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82f25b208d46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a477c38672430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d936ae7cc84de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2249e08f924dc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GEJO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GEJO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GEJO INVEST AS ble etablert [år] og holder til i Salhus.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GEJO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GEJO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GEJO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−19 659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504 133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801 557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837 468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GEJO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JOHANNESSEN GEIR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MYHRE ANN CHRISTIN  –  49,0 %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GEJO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Salhusvegen 190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5107 Salhus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928 332 292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GEJO INVEST AS</a:t>
            </a:r>
          </a:p>
        </p:txBody>
      </p:sp>
    </p:spTree>
  </p:cSld>
  <p:clrMapOvr>
    <a:masterClrMapping xmlns:a="http://schemas.openxmlformats.org/drawingml/2006/main"/>
  </p:clrMapOvr>
</p:sld>
</file>