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540543f7c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da9bf5500438b"/>
  </p:sldMasterIdLst>
  <p:sldIdLst>
    <p:sldId xmlns:r="http://schemas.openxmlformats.org/officeDocument/2006/relationships" id="256" r:id="Rd174217935fd44b7"/>
    <p:sldId xmlns:r="http://schemas.openxmlformats.org/officeDocument/2006/relationships" id="257" r:id="R73d415c2d46b4952"/>
    <p:sldId xmlns:r="http://schemas.openxmlformats.org/officeDocument/2006/relationships" id="258" r:id="Rc6acfe7370674a91"/>
    <p:sldId xmlns:r="http://schemas.openxmlformats.org/officeDocument/2006/relationships" id="259" r:id="R84e51b49cfe347cd"/>
    <p:sldId xmlns:r="http://schemas.openxmlformats.org/officeDocument/2006/relationships" id="260" r:id="Rbc097fd62bd3481e"/>
    <p:sldId xmlns:r="http://schemas.openxmlformats.org/officeDocument/2006/relationships" id="261" r:id="R796c2724227d42e9"/>
    <p:sldId xmlns:r="http://schemas.openxmlformats.org/officeDocument/2006/relationships" id="262" r:id="Raa3b1b08d6c6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da9bf5500438b" /><Relationship Type="http://schemas.openxmlformats.org/officeDocument/2006/relationships/slide" Target="/ppt/slides/slide1.xml" Id="Rd174217935fd44b7" /><Relationship Type="http://schemas.openxmlformats.org/officeDocument/2006/relationships/slide" Target="/ppt/slides/slide2.xml" Id="R73d415c2d46b4952" /><Relationship Type="http://schemas.openxmlformats.org/officeDocument/2006/relationships/slide" Target="/ppt/slides/slide3.xml" Id="Rc6acfe7370674a91" /><Relationship Type="http://schemas.openxmlformats.org/officeDocument/2006/relationships/slide" Target="/ppt/slides/slide4.xml" Id="R84e51b49cfe347cd" /><Relationship Type="http://schemas.openxmlformats.org/officeDocument/2006/relationships/slide" Target="/ppt/slides/slide5.xml" Id="Rbc097fd62bd3481e" /><Relationship Type="http://schemas.openxmlformats.org/officeDocument/2006/relationships/slide" Target="/ppt/slides/slide6.xml" Id="R796c2724227d42e9" /><Relationship Type="http://schemas.openxmlformats.org/officeDocument/2006/relationships/slide" Target="/ppt/slides/slide7.xml" Id="Raa3b1b08d6c6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8ad2a1a90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cae81a7814566" /><Relationship Type="http://schemas.openxmlformats.org/officeDocument/2006/relationships/theme" Target="/ppt/slideMasters/theme/theme1.xml" Id="R92588fa3f5f4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cae81a781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44df845d1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61055cf01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fe6f5016a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1760cc435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f92c98bcb4e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9c91b457b44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d1261c01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DOMBÅS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DOMBÅS OUTLET AS ble etablert [år] og holder til i Dombås.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 MARTIN  –  47,0 %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BENDIL AS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STENBERG TORE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NEBY GRO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Romsdalsvegen 120A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2660 Dombås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928 330 249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DOMBÅS OUTLET AS</a:t>
            </a:r>
          </a:p>
        </p:txBody>
      </p:sp>
    </p:spTree>
  </p:cSld>
  <p:clrMapOvr>
    <a:masterClrMapping xmlns:a="http://schemas.openxmlformats.org/drawingml/2006/main"/>
  </p:clrMapOvr>
</p:sld>
</file>