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e12fc99ad64a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651cf42ec64b71"/>
  </p:sldMasterIdLst>
  <p:sldIdLst>
    <p:sldId xmlns:r="http://schemas.openxmlformats.org/officeDocument/2006/relationships" id="256" r:id="Rd137b98a360a4f6b"/>
    <p:sldId xmlns:r="http://schemas.openxmlformats.org/officeDocument/2006/relationships" id="257" r:id="Rb254dc8e38054233"/>
    <p:sldId xmlns:r="http://schemas.openxmlformats.org/officeDocument/2006/relationships" id="258" r:id="R62ffa69322c64d02"/>
    <p:sldId xmlns:r="http://schemas.openxmlformats.org/officeDocument/2006/relationships" id="259" r:id="R4726859f42ad467c"/>
    <p:sldId xmlns:r="http://schemas.openxmlformats.org/officeDocument/2006/relationships" id="260" r:id="R27612317d19d4ae7"/>
    <p:sldId xmlns:r="http://schemas.openxmlformats.org/officeDocument/2006/relationships" id="261" r:id="R1f1df028ded44648"/>
    <p:sldId xmlns:r="http://schemas.openxmlformats.org/officeDocument/2006/relationships" id="262" r:id="Rb2e394f4ff8942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651cf42ec64b71" /><Relationship Type="http://schemas.openxmlformats.org/officeDocument/2006/relationships/slide" Target="/ppt/slides/slide1.xml" Id="Rd137b98a360a4f6b" /><Relationship Type="http://schemas.openxmlformats.org/officeDocument/2006/relationships/slide" Target="/ppt/slides/slide2.xml" Id="Rb254dc8e38054233" /><Relationship Type="http://schemas.openxmlformats.org/officeDocument/2006/relationships/slide" Target="/ppt/slides/slide3.xml" Id="R62ffa69322c64d02" /><Relationship Type="http://schemas.openxmlformats.org/officeDocument/2006/relationships/slide" Target="/ppt/slides/slide4.xml" Id="R4726859f42ad467c" /><Relationship Type="http://schemas.openxmlformats.org/officeDocument/2006/relationships/slide" Target="/ppt/slides/slide5.xml" Id="R27612317d19d4ae7" /><Relationship Type="http://schemas.openxmlformats.org/officeDocument/2006/relationships/slide" Target="/ppt/slides/slide6.xml" Id="R1f1df028ded44648" /><Relationship Type="http://schemas.openxmlformats.org/officeDocument/2006/relationships/slide" Target="/ppt/slides/slide7.xml" Id="Rb2e394f4ff8942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aa7f2cdedf4e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6bf3925db4c0e" /><Relationship Type="http://schemas.openxmlformats.org/officeDocument/2006/relationships/theme" Target="/ppt/slideMasters/theme/theme1.xml" Id="R4c954bbccc534a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36bf3925db4c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9799aa19f4e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bee26527c44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78d71be3644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a6657d7df4f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3df3c630e49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2edcdce204c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91b00da134d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TINA VICTORIA ANDERSEN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TINA VICTORIA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TINA VICTORIA ANDERSEN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TINA VICTORIA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TINA VICTORIA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TINA VICTORIA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496 715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502 715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TINA VICTORIA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TINA V AUSTDAL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TINA VICTORIA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Innspurten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928 329 933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TINA VICTORIA ANDERSEN INVEST AS</a:t>
            </a:r>
          </a:p>
        </p:txBody>
      </p:sp>
    </p:spTree>
  </p:cSld>
  <p:clrMapOvr>
    <a:masterClrMapping xmlns:a="http://schemas.openxmlformats.org/drawingml/2006/main"/>
  </p:clrMapOvr>
</p:sld>
</file>