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befbe8bba646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d0c86717264d2c"/>
  </p:sldMasterIdLst>
  <p:sldIdLst>
    <p:sldId xmlns:r="http://schemas.openxmlformats.org/officeDocument/2006/relationships" id="256" r:id="R4dad7f50885d46fe"/>
    <p:sldId xmlns:r="http://schemas.openxmlformats.org/officeDocument/2006/relationships" id="257" r:id="R8e492cb36f3f4cb6"/>
    <p:sldId xmlns:r="http://schemas.openxmlformats.org/officeDocument/2006/relationships" id="258" r:id="R531856240db44e01"/>
    <p:sldId xmlns:r="http://schemas.openxmlformats.org/officeDocument/2006/relationships" id="259" r:id="Rca3c627aa1e44960"/>
    <p:sldId xmlns:r="http://schemas.openxmlformats.org/officeDocument/2006/relationships" id="260" r:id="R019f34d7175f416f"/>
    <p:sldId xmlns:r="http://schemas.openxmlformats.org/officeDocument/2006/relationships" id="261" r:id="R2b7dc7edc1c9468d"/>
    <p:sldId xmlns:r="http://schemas.openxmlformats.org/officeDocument/2006/relationships" id="262" r:id="Rf5d44232dfd748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d0c86717264d2c" /><Relationship Type="http://schemas.openxmlformats.org/officeDocument/2006/relationships/slide" Target="/ppt/slides/slide1.xml" Id="R4dad7f50885d46fe" /><Relationship Type="http://schemas.openxmlformats.org/officeDocument/2006/relationships/slide" Target="/ppt/slides/slide2.xml" Id="R8e492cb36f3f4cb6" /><Relationship Type="http://schemas.openxmlformats.org/officeDocument/2006/relationships/slide" Target="/ppt/slides/slide3.xml" Id="R531856240db44e01" /><Relationship Type="http://schemas.openxmlformats.org/officeDocument/2006/relationships/slide" Target="/ppt/slides/slide4.xml" Id="Rca3c627aa1e44960" /><Relationship Type="http://schemas.openxmlformats.org/officeDocument/2006/relationships/slide" Target="/ppt/slides/slide5.xml" Id="R019f34d7175f416f" /><Relationship Type="http://schemas.openxmlformats.org/officeDocument/2006/relationships/slide" Target="/ppt/slides/slide6.xml" Id="R2b7dc7edc1c9468d" /><Relationship Type="http://schemas.openxmlformats.org/officeDocument/2006/relationships/slide" Target="/ppt/slides/slide7.xml" Id="Rf5d44232dfd748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04dc1a04a148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5236025ad439e" /><Relationship Type="http://schemas.openxmlformats.org/officeDocument/2006/relationships/theme" Target="/ppt/slideMasters/theme/theme1.xml" Id="Rdcc7568e171848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c5236025ad43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5c196d0974f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4b44aa8854f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970c6013c4f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3103be8714c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84c81b9eb4b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15fe7269a44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0e4a2bd6349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KHAUGEN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KHAUGEN INVEST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475 632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352 986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KRISTIAN BRANDVIK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Kristian Haugen, Hesttrøa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kristian@haugen-elektro.no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