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f44c3d9d554f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53a3ff42ae4320"/>
  </p:sldMasterIdLst>
  <p:sldIdLst>
    <p:sldId xmlns:r="http://schemas.openxmlformats.org/officeDocument/2006/relationships" id="256" r:id="Re15c97b2bbaf46fc"/>
    <p:sldId xmlns:r="http://schemas.openxmlformats.org/officeDocument/2006/relationships" id="257" r:id="R8bb3a957e3e54c05"/>
    <p:sldId xmlns:r="http://schemas.openxmlformats.org/officeDocument/2006/relationships" id="258" r:id="Rbfbb0e7404b84569"/>
    <p:sldId xmlns:r="http://schemas.openxmlformats.org/officeDocument/2006/relationships" id="259" r:id="R072d16ea1e61437b"/>
    <p:sldId xmlns:r="http://schemas.openxmlformats.org/officeDocument/2006/relationships" id="260" r:id="R85a26b4799904aa9"/>
    <p:sldId xmlns:r="http://schemas.openxmlformats.org/officeDocument/2006/relationships" id="261" r:id="Rd65a5ab247684505"/>
    <p:sldId xmlns:r="http://schemas.openxmlformats.org/officeDocument/2006/relationships" id="262" r:id="Rbb315278755047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3a3ff42ae4320" /><Relationship Type="http://schemas.openxmlformats.org/officeDocument/2006/relationships/slide" Target="/ppt/slides/slide1.xml" Id="Re15c97b2bbaf46fc" /><Relationship Type="http://schemas.openxmlformats.org/officeDocument/2006/relationships/slide" Target="/ppt/slides/slide2.xml" Id="R8bb3a957e3e54c05" /><Relationship Type="http://schemas.openxmlformats.org/officeDocument/2006/relationships/slide" Target="/ppt/slides/slide3.xml" Id="Rbfbb0e7404b84569" /><Relationship Type="http://schemas.openxmlformats.org/officeDocument/2006/relationships/slide" Target="/ppt/slides/slide4.xml" Id="R072d16ea1e61437b" /><Relationship Type="http://schemas.openxmlformats.org/officeDocument/2006/relationships/slide" Target="/ppt/slides/slide5.xml" Id="R85a26b4799904aa9" /><Relationship Type="http://schemas.openxmlformats.org/officeDocument/2006/relationships/slide" Target="/ppt/slides/slide6.xml" Id="Rd65a5ab247684505" /><Relationship Type="http://schemas.openxmlformats.org/officeDocument/2006/relationships/slide" Target="/ppt/slides/slide7.xml" Id="Rbb315278755047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1eb85ed994b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e5f4e76cd4664" /><Relationship Type="http://schemas.openxmlformats.org/officeDocument/2006/relationships/theme" Target="/ppt/slideMasters/theme/theme1.xml" Id="R6fdb0d6a86e94e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be5f4e76cd46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d3c7553084a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2865084e24b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bc7194b5c47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25bfd3d884c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dd655fc184a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a3c9d4af544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49b14b7354d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KHAUGEN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KHAUGEN INVEST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852 986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BRANDVIK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Kristian Haugen, Hesttrøa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kristian@haugen-elektro.no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928 329 321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