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72882f06f04c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ec13607a0a4696"/>
  </p:sldMasterIdLst>
  <p:sldIdLst>
    <p:sldId xmlns:r="http://schemas.openxmlformats.org/officeDocument/2006/relationships" id="256" r:id="R50986bd006414983"/>
    <p:sldId xmlns:r="http://schemas.openxmlformats.org/officeDocument/2006/relationships" id="257" r:id="Rca7240b92c4f466f"/>
    <p:sldId xmlns:r="http://schemas.openxmlformats.org/officeDocument/2006/relationships" id="258" r:id="Rc8a9bb10338d4e20"/>
    <p:sldId xmlns:r="http://schemas.openxmlformats.org/officeDocument/2006/relationships" id="259" r:id="Reff2139029b44ed9"/>
    <p:sldId xmlns:r="http://schemas.openxmlformats.org/officeDocument/2006/relationships" id="260" r:id="Rd2e5bd3fa59f4743"/>
    <p:sldId xmlns:r="http://schemas.openxmlformats.org/officeDocument/2006/relationships" id="261" r:id="R5c3478892668490d"/>
    <p:sldId xmlns:r="http://schemas.openxmlformats.org/officeDocument/2006/relationships" id="262" r:id="R08df7ac5ed5640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ec13607a0a4696" /><Relationship Type="http://schemas.openxmlformats.org/officeDocument/2006/relationships/slide" Target="/ppt/slides/slide1.xml" Id="R50986bd006414983" /><Relationship Type="http://schemas.openxmlformats.org/officeDocument/2006/relationships/slide" Target="/ppt/slides/slide2.xml" Id="Rca7240b92c4f466f" /><Relationship Type="http://schemas.openxmlformats.org/officeDocument/2006/relationships/slide" Target="/ppt/slides/slide3.xml" Id="Rc8a9bb10338d4e20" /><Relationship Type="http://schemas.openxmlformats.org/officeDocument/2006/relationships/slide" Target="/ppt/slides/slide4.xml" Id="Reff2139029b44ed9" /><Relationship Type="http://schemas.openxmlformats.org/officeDocument/2006/relationships/slide" Target="/ppt/slides/slide5.xml" Id="Rd2e5bd3fa59f4743" /><Relationship Type="http://schemas.openxmlformats.org/officeDocument/2006/relationships/slide" Target="/ppt/slides/slide6.xml" Id="R5c3478892668490d" /><Relationship Type="http://schemas.openxmlformats.org/officeDocument/2006/relationships/slide" Target="/ppt/slides/slide7.xml" Id="R08df7ac5ed5640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bf0ce0a5a544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e656bee464c69" /><Relationship Type="http://schemas.openxmlformats.org/officeDocument/2006/relationships/theme" Target="/ppt/slideMasters/theme/theme1.xml" Id="R0cc70485319d47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2e656bee464c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0b882611a41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7bc5eda2c4e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834773c7844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4acda15d444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c0636edd04c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577d01d0d4e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47996f0934f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 REKDAL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REKDAL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 REKDAL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REKDAL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REKDAL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REKDAL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479 405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1 429 723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1 929 597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REKDAL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REKDAL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REKDAL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Holmenkollveien 70A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928 328 694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REKDAL HOLDING AS</a:t>
            </a:r>
          </a:p>
        </p:txBody>
      </p:sp>
    </p:spTree>
  </p:cSld>
  <p:clrMapOvr>
    <a:masterClrMapping xmlns:a="http://schemas.openxmlformats.org/drawingml/2006/main"/>
  </p:clrMapOvr>
</p:sld>
</file>