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694df629e7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d41ce41848495b"/>
  </p:sldMasterIdLst>
  <p:sldIdLst>
    <p:sldId xmlns:r="http://schemas.openxmlformats.org/officeDocument/2006/relationships" id="256" r:id="R10b6fa7aca004253"/>
    <p:sldId xmlns:r="http://schemas.openxmlformats.org/officeDocument/2006/relationships" id="257" r:id="R3760112b94b04f78"/>
    <p:sldId xmlns:r="http://schemas.openxmlformats.org/officeDocument/2006/relationships" id="258" r:id="R63f1e578deb54c07"/>
    <p:sldId xmlns:r="http://schemas.openxmlformats.org/officeDocument/2006/relationships" id="259" r:id="R70d0eb97b68641a8"/>
    <p:sldId xmlns:r="http://schemas.openxmlformats.org/officeDocument/2006/relationships" id="260" r:id="R0fc8b36ef3894144"/>
    <p:sldId xmlns:r="http://schemas.openxmlformats.org/officeDocument/2006/relationships" id="261" r:id="Rfb8908cc231c4465"/>
    <p:sldId xmlns:r="http://schemas.openxmlformats.org/officeDocument/2006/relationships" id="262" r:id="R10673f119942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41ce41848495b" /><Relationship Type="http://schemas.openxmlformats.org/officeDocument/2006/relationships/slide" Target="/ppt/slides/slide1.xml" Id="R10b6fa7aca004253" /><Relationship Type="http://schemas.openxmlformats.org/officeDocument/2006/relationships/slide" Target="/ppt/slides/slide2.xml" Id="R3760112b94b04f78" /><Relationship Type="http://schemas.openxmlformats.org/officeDocument/2006/relationships/slide" Target="/ppt/slides/slide3.xml" Id="R63f1e578deb54c07" /><Relationship Type="http://schemas.openxmlformats.org/officeDocument/2006/relationships/slide" Target="/ppt/slides/slide4.xml" Id="R70d0eb97b68641a8" /><Relationship Type="http://schemas.openxmlformats.org/officeDocument/2006/relationships/slide" Target="/ppt/slides/slide5.xml" Id="R0fc8b36ef3894144" /><Relationship Type="http://schemas.openxmlformats.org/officeDocument/2006/relationships/slide" Target="/ppt/slides/slide6.xml" Id="Rfb8908cc231c4465" /><Relationship Type="http://schemas.openxmlformats.org/officeDocument/2006/relationships/slide" Target="/ppt/slides/slide7.xml" Id="R10673f119942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8cdffd8b6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58a7ead994e17" /><Relationship Type="http://schemas.openxmlformats.org/officeDocument/2006/relationships/theme" Target="/ppt/slideMasters/theme/theme1.xml" Id="R67de2d41445d41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58a7ead99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54043cbbf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96756299e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b21d5b283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151ba8dd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5103d461f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72832b8ab47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b5fd90a3c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BRULAND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BRULAND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2 982 956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BRULAND KARIANNE 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Karianne Bruland, Strømstangveien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928 328 481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