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6e1482a14c4b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8c2a9a82e2456e"/>
  </p:sldMasterIdLst>
  <p:sldIdLst>
    <p:sldId xmlns:r="http://schemas.openxmlformats.org/officeDocument/2006/relationships" id="256" r:id="Re7dc400251e646d7"/>
    <p:sldId xmlns:r="http://schemas.openxmlformats.org/officeDocument/2006/relationships" id="257" r:id="R7704cdae9d9043a7"/>
    <p:sldId xmlns:r="http://schemas.openxmlformats.org/officeDocument/2006/relationships" id="258" r:id="R15cab017bc8a49f5"/>
    <p:sldId xmlns:r="http://schemas.openxmlformats.org/officeDocument/2006/relationships" id="259" r:id="R0c926228cca24862"/>
    <p:sldId xmlns:r="http://schemas.openxmlformats.org/officeDocument/2006/relationships" id="260" r:id="Rfb0e6e95daf24b8e"/>
    <p:sldId xmlns:r="http://schemas.openxmlformats.org/officeDocument/2006/relationships" id="261" r:id="R6071649cda8e4559"/>
    <p:sldId xmlns:r="http://schemas.openxmlformats.org/officeDocument/2006/relationships" id="262" r:id="Rf6144f11427045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8c2a9a82e2456e" /><Relationship Type="http://schemas.openxmlformats.org/officeDocument/2006/relationships/slide" Target="/ppt/slides/slide1.xml" Id="Re7dc400251e646d7" /><Relationship Type="http://schemas.openxmlformats.org/officeDocument/2006/relationships/slide" Target="/ppt/slides/slide2.xml" Id="R7704cdae9d9043a7" /><Relationship Type="http://schemas.openxmlformats.org/officeDocument/2006/relationships/slide" Target="/ppt/slides/slide3.xml" Id="R15cab017bc8a49f5" /><Relationship Type="http://schemas.openxmlformats.org/officeDocument/2006/relationships/slide" Target="/ppt/slides/slide4.xml" Id="R0c926228cca24862" /><Relationship Type="http://schemas.openxmlformats.org/officeDocument/2006/relationships/slide" Target="/ppt/slides/slide5.xml" Id="Rfb0e6e95daf24b8e" /><Relationship Type="http://schemas.openxmlformats.org/officeDocument/2006/relationships/slide" Target="/ppt/slides/slide6.xml" Id="R6071649cda8e4559" /><Relationship Type="http://schemas.openxmlformats.org/officeDocument/2006/relationships/slide" Target="/ppt/slides/slide7.xml" Id="Rf6144f11427045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dd236000ee40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7b10772544f4e" /><Relationship Type="http://schemas.openxmlformats.org/officeDocument/2006/relationships/theme" Target="/ppt/slideMasters/theme/theme1.xml" Id="Rc8408802814246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f7b10772544f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d2c3d74e24c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e9200eb414d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176e01f3b4d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54a708a4d14b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ab2745d184b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542bc8d8842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436c87097b46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FRANS KROON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FRANS KROON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FRANS KROON HOLDING AS ble etablert [år] og holder til i Fagernes.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FRANS KROON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FRANS KROON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FRANS KROON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432 957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17 871 124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17 901 289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FRANS KROON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KROON FRANS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FRANS KROON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Tyinvegen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2900 Fagernes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928 324 176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FRANS KROON HOLDING AS</a:t>
            </a:r>
          </a:p>
        </p:txBody>
      </p:sp>
    </p:spTree>
  </p:cSld>
  <p:clrMapOvr>
    <a:masterClrMapping xmlns:a="http://schemas.openxmlformats.org/drawingml/2006/main"/>
  </p:clrMapOvr>
</p:sld>
</file>