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04f80aa13543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e6ae908324d40"/>
  </p:sldMasterIdLst>
  <p:sldIdLst>
    <p:sldId xmlns:r="http://schemas.openxmlformats.org/officeDocument/2006/relationships" id="256" r:id="Rf7ed390ae93e4d8f"/>
    <p:sldId xmlns:r="http://schemas.openxmlformats.org/officeDocument/2006/relationships" id="257" r:id="Rdcbbbb7dc1084a47"/>
    <p:sldId xmlns:r="http://schemas.openxmlformats.org/officeDocument/2006/relationships" id="258" r:id="Rf9f5e5b44756409c"/>
    <p:sldId xmlns:r="http://schemas.openxmlformats.org/officeDocument/2006/relationships" id="259" r:id="Re233311cb5504a0f"/>
    <p:sldId xmlns:r="http://schemas.openxmlformats.org/officeDocument/2006/relationships" id="260" r:id="R6db7de1fcaab45d2"/>
    <p:sldId xmlns:r="http://schemas.openxmlformats.org/officeDocument/2006/relationships" id="261" r:id="Rac748e01cc044793"/>
    <p:sldId xmlns:r="http://schemas.openxmlformats.org/officeDocument/2006/relationships" id="262" r:id="R91dd6718f8704a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e6ae908324d40" /><Relationship Type="http://schemas.openxmlformats.org/officeDocument/2006/relationships/slide" Target="/ppt/slides/slide1.xml" Id="Rf7ed390ae93e4d8f" /><Relationship Type="http://schemas.openxmlformats.org/officeDocument/2006/relationships/slide" Target="/ppt/slides/slide2.xml" Id="Rdcbbbb7dc1084a47" /><Relationship Type="http://schemas.openxmlformats.org/officeDocument/2006/relationships/slide" Target="/ppt/slides/slide3.xml" Id="Rf9f5e5b44756409c" /><Relationship Type="http://schemas.openxmlformats.org/officeDocument/2006/relationships/slide" Target="/ppt/slides/slide4.xml" Id="Re233311cb5504a0f" /><Relationship Type="http://schemas.openxmlformats.org/officeDocument/2006/relationships/slide" Target="/ppt/slides/slide5.xml" Id="R6db7de1fcaab45d2" /><Relationship Type="http://schemas.openxmlformats.org/officeDocument/2006/relationships/slide" Target="/ppt/slides/slide6.xml" Id="Rac748e01cc044793" /><Relationship Type="http://schemas.openxmlformats.org/officeDocument/2006/relationships/slide" Target="/ppt/slides/slide7.xml" Id="R91dd6718f8704a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30b68259c64d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e07bebe8c43b0" /><Relationship Type="http://schemas.openxmlformats.org/officeDocument/2006/relationships/theme" Target="/ppt/slideMasters/theme/theme1.xml" Id="R1a331b7fc4f64c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e07bebe8c43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2e2b322d0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8640010274b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67cf56f1148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ec4cbe9a2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23be2eada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8a0bd205b43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2a6522d0945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SANNA AS ble etablert [år] og holder til i Ulefoss.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10 149 801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219 172 040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235 799 001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 CARL DIDERIK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Jernværksvegen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3830 Ulefoss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SANNA AS</a:t>
            </a:r>
          </a:p>
        </p:txBody>
      </p:sp>
    </p:spTree>
  </p:cSld>
  <p:clrMapOvr>
    <a:masterClrMapping xmlns:a="http://schemas.openxmlformats.org/drawingml/2006/main"/>
  </p:clrMapOvr>
</p:sld>
</file>