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9668c688e3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c491a6b584654"/>
  </p:sldMasterIdLst>
  <p:sldIdLst>
    <p:sldId xmlns:r="http://schemas.openxmlformats.org/officeDocument/2006/relationships" id="256" r:id="R1464f94545f04545"/>
    <p:sldId xmlns:r="http://schemas.openxmlformats.org/officeDocument/2006/relationships" id="257" r:id="Rc0210e51df8d4e90"/>
    <p:sldId xmlns:r="http://schemas.openxmlformats.org/officeDocument/2006/relationships" id="258" r:id="R74adc7ca50a740f4"/>
    <p:sldId xmlns:r="http://schemas.openxmlformats.org/officeDocument/2006/relationships" id="259" r:id="Rbfb65f994a5f40bd"/>
    <p:sldId xmlns:r="http://schemas.openxmlformats.org/officeDocument/2006/relationships" id="260" r:id="Rf5e6ae4076014202"/>
    <p:sldId xmlns:r="http://schemas.openxmlformats.org/officeDocument/2006/relationships" id="261" r:id="R0165422cf217494b"/>
    <p:sldId xmlns:r="http://schemas.openxmlformats.org/officeDocument/2006/relationships" id="262" r:id="R0425d09c12d64b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c491a6b584654" /><Relationship Type="http://schemas.openxmlformats.org/officeDocument/2006/relationships/slide" Target="/ppt/slides/slide1.xml" Id="R1464f94545f04545" /><Relationship Type="http://schemas.openxmlformats.org/officeDocument/2006/relationships/slide" Target="/ppt/slides/slide2.xml" Id="Rc0210e51df8d4e90" /><Relationship Type="http://schemas.openxmlformats.org/officeDocument/2006/relationships/slide" Target="/ppt/slides/slide3.xml" Id="R74adc7ca50a740f4" /><Relationship Type="http://schemas.openxmlformats.org/officeDocument/2006/relationships/slide" Target="/ppt/slides/slide4.xml" Id="Rbfb65f994a5f40bd" /><Relationship Type="http://schemas.openxmlformats.org/officeDocument/2006/relationships/slide" Target="/ppt/slides/slide5.xml" Id="Rf5e6ae4076014202" /><Relationship Type="http://schemas.openxmlformats.org/officeDocument/2006/relationships/slide" Target="/ppt/slides/slide6.xml" Id="R0165422cf217494b" /><Relationship Type="http://schemas.openxmlformats.org/officeDocument/2006/relationships/slide" Target="/ppt/slides/slide7.xml" Id="R0425d09c12d64b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b1e3106d24b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68277c66b4bd7" /><Relationship Type="http://schemas.openxmlformats.org/officeDocument/2006/relationships/theme" Target="/ppt/slideMasters/theme/theme1.xml" Id="R79bcbf38cb3640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a68277c66b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57aad7d5242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d3a40d872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5cfad90a04a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8d3d86f0e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51cb2575a43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e7d3a981543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cd357c63c4b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LUCKY DETAIL SHINE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LUCKY DETAIL 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LUCKY DETAIL SHINE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LUCKY DETAIL 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LUCKY DETAIL 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LUCKY DETAIL 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LUCKY DETAIL 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THOMAS LØKEN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LUCKY DETAIL SHINE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928 317 072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LUCKY DETAIL SHINE AS</a:t>
            </a:r>
          </a:p>
        </p:txBody>
      </p:sp>
    </p:spTree>
  </p:cSld>
  <p:clrMapOvr>
    <a:masterClrMapping xmlns:a="http://schemas.openxmlformats.org/drawingml/2006/main"/>
  </p:clrMapOvr>
</p:sld>
</file>