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db0d05635042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dff37b27a54828"/>
  </p:sldMasterIdLst>
  <p:sldIdLst>
    <p:sldId xmlns:r="http://schemas.openxmlformats.org/officeDocument/2006/relationships" id="256" r:id="R6a9b049b3d2549b2"/>
    <p:sldId xmlns:r="http://schemas.openxmlformats.org/officeDocument/2006/relationships" id="257" r:id="R7f6fcd9115024e06"/>
    <p:sldId xmlns:r="http://schemas.openxmlformats.org/officeDocument/2006/relationships" id="258" r:id="R555afc49dddb4433"/>
    <p:sldId xmlns:r="http://schemas.openxmlformats.org/officeDocument/2006/relationships" id="259" r:id="R19bf8a46b6884f19"/>
    <p:sldId xmlns:r="http://schemas.openxmlformats.org/officeDocument/2006/relationships" id="260" r:id="Rbb7926505bb64db6"/>
    <p:sldId xmlns:r="http://schemas.openxmlformats.org/officeDocument/2006/relationships" id="261" r:id="Rc47b3bde04664e17"/>
    <p:sldId xmlns:r="http://schemas.openxmlformats.org/officeDocument/2006/relationships" id="262" r:id="R8ad81921129340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dff37b27a54828" /><Relationship Type="http://schemas.openxmlformats.org/officeDocument/2006/relationships/slide" Target="/ppt/slides/slide1.xml" Id="R6a9b049b3d2549b2" /><Relationship Type="http://schemas.openxmlformats.org/officeDocument/2006/relationships/slide" Target="/ppt/slides/slide2.xml" Id="R7f6fcd9115024e06" /><Relationship Type="http://schemas.openxmlformats.org/officeDocument/2006/relationships/slide" Target="/ppt/slides/slide3.xml" Id="R555afc49dddb4433" /><Relationship Type="http://schemas.openxmlformats.org/officeDocument/2006/relationships/slide" Target="/ppt/slides/slide4.xml" Id="R19bf8a46b6884f19" /><Relationship Type="http://schemas.openxmlformats.org/officeDocument/2006/relationships/slide" Target="/ppt/slides/slide5.xml" Id="Rbb7926505bb64db6" /><Relationship Type="http://schemas.openxmlformats.org/officeDocument/2006/relationships/slide" Target="/ppt/slides/slide6.xml" Id="Rc47b3bde04664e17" /><Relationship Type="http://schemas.openxmlformats.org/officeDocument/2006/relationships/slide" Target="/ppt/slides/slide7.xml" Id="R8ad81921129340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dda24a5ba4b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2b6612b1b74f93" /><Relationship Type="http://schemas.openxmlformats.org/officeDocument/2006/relationships/theme" Target="/ppt/slideMasters/theme/theme1.xml" Id="R0917412d13c4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2b6612b1b74f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c6cb8b15e44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1c2d403ba4e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dd20bdf154e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ab7ccecef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8853df39447d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5a4455aee44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4b0fe5edb24b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HIGHSCORE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HIGHSCORE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2 974 240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−432 129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−407 877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1 403 627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5 175 227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E.S.J HOLDING AS  –  71,0 %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SKOGLUND KARSTEIN BERG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SKOGLI ATLE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ULLENES FRODE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HIGHSCORE AS</a:t>
            </a:r>
          </a:p>
        </p:txBody>
      </p:sp>
    </p:spTree>
  </p:cSld>
  <p:clrMapOvr>
    <a:masterClrMapping xmlns:a="http://schemas.openxmlformats.org/drawingml/2006/main"/>
  </p:clrMapOvr>
</p:sld>
</file>