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b9c9f88e5143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a22680929347bf"/>
  </p:sldMasterIdLst>
  <p:sldIdLst>
    <p:sldId xmlns:r="http://schemas.openxmlformats.org/officeDocument/2006/relationships" id="256" r:id="Raa85c06ff6b04b5e"/>
    <p:sldId xmlns:r="http://schemas.openxmlformats.org/officeDocument/2006/relationships" id="257" r:id="Re1f20177bb7040cd"/>
    <p:sldId xmlns:r="http://schemas.openxmlformats.org/officeDocument/2006/relationships" id="258" r:id="Rfad8cf7e80d047a0"/>
    <p:sldId xmlns:r="http://schemas.openxmlformats.org/officeDocument/2006/relationships" id="259" r:id="Ra40e5061e5594cfa"/>
    <p:sldId xmlns:r="http://schemas.openxmlformats.org/officeDocument/2006/relationships" id="260" r:id="R92219aec98394bb4"/>
    <p:sldId xmlns:r="http://schemas.openxmlformats.org/officeDocument/2006/relationships" id="261" r:id="Rfafc922b58cf4524"/>
    <p:sldId xmlns:r="http://schemas.openxmlformats.org/officeDocument/2006/relationships" id="262" r:id="Ra26c04ce7e2744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a22680929347bf" /><Relationship Type="http://schemas.openxmlformats.org/officeDocument/2006/relationships/slide" Target="/ppt/slides/slide1.xml" Id="Raa85c06ff6b04b5e" /><Relationship Type="http://schemas.openxmlformats.org/officeDocument/2006/relationships/slide" Target="/ppt/slides/slide2.xml" Id="Re1f20177bb7040cd" /><Relationship Type="http://schemas.openxmlformats.org/officeDocument/2006/relationships/slide" Target="/ppt/slides/slide3.xml" Id="Rfad8cf7e80d047a0" /><Relationship Type="http://schemas.openxmlformats.org/officeDocument/2006/relationships/slide" Target="/ppt/slides/slide4.xml" Id="Ra40e5061e5594cfa" /><Relationship Type="http://schemas.openxmlformats.org/officeDocument/2006/relationships/slide" Target="/ppt/slides/slide5.xml" Id="R92219aec98394bb4" /><Relationship Type="http://schemas.openxmlformats.org/officeDocument/2006/relationships/slide" Target="/ppt/slides/slide6.xml" Id="Rfafc922b58cf4524" /><Relationship Type="http://schemas.openxmlformats.org/officeDocument/2006/relationships/slide" Target="/ppt/slides/slide7.xml" Id="Ra26c04ce7e2744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f9feb1aa2044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91d2dc89d4aea" /><Relationship Type="http://schemas.openxmlformats.org/officeDocument/2006/relationships/theme" Target="/ppt/slideMasters/theme/theme1.xml" Id="R39e0183250fd4a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991d2dc89d4a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8820c37264e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3e2c6c6794c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9806efd0747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863edc48f4e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11dfcb03f45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4a788418847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4101026e043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TREIVEST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TREIVEST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TREIVEST HOLDING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TREIVEST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TREIVEST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TREIVEST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1 406 369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1 412 843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TREIVEST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FARSUND STEINAR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EGIL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SUNNARVIK ANDERS OLA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TREIVEST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Hafstadvegen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928 296 563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TREIVEST HOLDING AS</a:t>
            </a:r>
          </a:p>
        </p:txBody>
      </p:sp>
    </p:spTree>
  </p:cSld>
  <p:clrMapOvr>
    <a:masterClrMapping xmlns:a="http://schemas.openxmlformats.org/drawingml/2006/main"/>
  </p:clrMapOvr>
</p:sld>
</file>