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923d9249ee48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53652d9bb34f50"/>
  </p:sldMasterIdLst>
  <p:sldIdLst>
    <p:sldId xmlns:r="http://schemas.openxmlformats.org/officeDocument/2006/relationships" id="256" r:id="R8f1488ed5df145c4"/>
    <p:sldId xmlns:r="http://schemas.openxmlformats.org/officeDocument/2006/relationships" id="257" r:id="R810cfd36387e4244"/>
    <p:sldId xmlns:r="http://schemas.openxmlformats.org/officeDocument/2006/relationships" id="258" r:id="R63265e6017184b93"/>
    <p:sldId xmlns:r="http://schemas.openxmlformats.org/officeDocument/2006/relationships" id="259" r:id="R37d860ff24f44181"/>
    <p:sldId xmlns:r="http://schemas.openxmlformats.org/officeDocument/2006/relationships" id="260" r:id="Rc677f28017424236"/>
    <p:sldId xmlns:r="http://schemas.openxmlformats.org/officeDocument/2006/relationships" id="261" r:id="Ra1520ea52d3e4a9d"/>
    <p:sldId xmlns:r="http://schemas.openxmlformats.org/officeDocument/2006/relationships" id="262" r:id="R185ac1a907854e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3652d9bb34f50" /><Relationship Type="http://schemas.openxmlformats.org/officeDocument/2006/relationships/slide" Target="/ppt/slides/slide1.xml" Id="R8f1488ed5df145c4" /><Relationship Type="http://schemas.openxmlformats.org/officeDocument/2006/relationships/slide" Target="/ppt/slides/slide2.xml" Id="R810cfd36387e4244" /><Relationship Type="http://schemas.openxmlformats.org/officeDocument/2006/relationships/slide" Target="/ppt/slides/slide3.xml" Id="R63265e6017184b93" /><Relationship Type="http://schemas.openxmlformats.org/officeDocument/2006/relationships/slide" Target="/ppt/slides/slide4.xml" Id="R37d860ff24f44181" /><Relationship Type="http://schemas.openxmlformats.org/officeDocument/2006/relationships/slide" Target="/ppt/slides/slide5.xml" Id="Rc677f28017424236" /><Relationship Type="http://schemas.openxmlformats.org/officeDocument/2006/relationships/slide" Target="/ppt/slides/slide6.xml" Id="Ra1520ea52d3e4a9d" /><Relationship Type="http://schemas.openxmlformats.org/officeDocument/2006/relationships/slide" Target="/ppt/slides/slide7.xml" Id="R185ac1a907854e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6b6d74ec449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a5ef776dd4880" /><Relationship Type="http://schemas.openxmlformats.org/officeDocument/2006/relationships/theme" Target="/ppt/slideMasters/theme/theme1.xml" Id="Rc5f1e6fed2cf4c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6a5ef776dd48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0f4cf1eff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1f67a672646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da11051aa4e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084d2f1ab43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9c963f006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dc4332ccc45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5ca82ede246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 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−226 537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18 930 857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272 675 500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274 013 226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HÆHRE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Knartenveien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928 294 366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HOLDING AS</a:t>
            </a:r>
          </a:p>
        </p:txBody>
      </p:sp>
    </p:spTree>
  </p:cSld>
  <p:clrMapOvr>
    <a:masterClrMapping xmlns:a="http://schemas.openxmlformats.org/drawingml/2006/main"/>
  </p:clrMapOvr>
</p:sld>
</file>