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af2071f8b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0140a2c4c44fe2"/>
  </p:sldMasterIdLst>
  <p:sldIdLst>
    <p:sldId xmlns:r="http://schemas.openxmlformats.org/officeDocument/2006/relationships" id="256" r:id="Rfb314909eee14c37"/>
    <p:sldId xmlns:r="http://schemas.openxmlformats.org/officeDocument/2006/relationships" id="257" r:id="R1bcdbd9556964092"/>
    <p:sldId xmlns:r="http://schemas.openxmlformats.org/officeDocument/2006/relationships" id="258" r:id="R296e59233f2a4645"/>
    <p:sldId xmlns:r="http://schemas.openxmlformats.org/officeDocument/2006/relationships" id="259" r:id="Ra0c9058123de4f65"/>
    <p:sldId xmlns:r="http://schemas.openxmlformats.org/officeDocument/2006/relationships" id="260" r:id="R764b22c724b24656"/>
    <p:sldId xmlns:r="http://schemas.openxmlformats.org/officeDocument/2006/relationships" id="261" r:id="Rd5b3ccd5e55945aa"/>
    <p:sldId xmlns:r="http://schemas.openxmlformats.org/officeDocument/2006/relationships" id="262" r:id="Ra516a5975b22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140a2c4c44fe2" /><Relationship Type="http://schemas.openxmlformats.org/officeDocument/2006/relationships/slide" Target="/ppt/slides/slide1.xml" Id="Rfb314909eee14c37" /><Relationship Type="http://schemas.openxmlformats.org/officeDocument/2006/relationships/slide" Target="/ppt/slides/slide2.xml" Id="R1bcdbd9556964092" /><Relationship Type="http://schemas.openxmlformats.org/officeDocument/2006/relationships/slide" Target="/ppt/slides/slide3.xml" Id="R296e59233f2a4645" /><Relationship Type="http://schemas.openxmlformats.org/officeDocument/2006/relationships/slide" Target="/ppt/slides/slide4.xml" Id="Ra0c9058123de4f65" /><Relationship Type="http://schemas.openxmlformats.org/officeDocument/2006/relationships/slide" Target="/ppt/slides/slide5.xml" Id="R764b22c724b24656" /><Relationship Type="http://schemas.openxmlformats.org/officeDocument/2006/relationships/slide" Target="/ppt/slides/slide6.xml" Id="Rd5b3ccd5e55945aa" /><Relationship Type="http://schemas.openxmlformats.org/officeDocument/2006/relationships/slide" Target="/ppt/slides/slide7.xml" Id="Ra516a5975b22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f08a5b0754b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0d62cf6fd4e06" /><Relationship Type="http://schemas.openxmlformats.org/officeDocument/2006/relationships/theme" Target="/ppt/slideMasters/theme/theme1.xml" Id="R4681944804ee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0d62cf6fd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d92aee1ea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c27b552b74d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1fb2168a64a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00bcab43c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81f4d5b0d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bf7364afe48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43a05ceb1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NIKRI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107 731 104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110 900 075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KAHRS PAULSEN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JUNI KAHRS PAULSEN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KRISTIAN PAULSEN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GEKRI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MAKRI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Lynghaugen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928 290 840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NIKRI AS</a:t>
            </a:r>
          </a:p>
        </p:txBody>
      </p:sp>
    </p:spTree>
  </p:cSld>
  <p:clrMapOvr>
    <a:masterClrMapping xmlns:a="http://schemas.openxmlformats.org/drawingml/2006/main"/>
  </p:clrMapOvr>
</p:sld>
</file>