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d45fcdcca40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ef2cbd5ece4760"/>
  </p:sldMasterIdLst>
  <p:sldIdLst>
    <p:sldId xmlns:r="http://schemas.openxmlformats.org/officeDocument/2006/relationships" id="256" r:id="R444fd557a6d544fb"/>
    <p:sldId xmlns:r="http://schemas.openxmlformats.org/officeDocument/2006/relationships" id="257" r:id="Ra496307f36c045f6"/>
    <p:sldId xmlns:r="http://schemas.openxmlformats.org/officeDocument/2006/relationships" id="258" r:id="Rf1810c7d130942d3"/>
    <p:sldId xmlns:r="http://schemas.openxmlformats.org/officeDocument/2006/relationships" id="259" r:id="R31750ebef51046bb"/>
    <p:sldId xmlns:r="http://schemas.openxmlformats.org/officeDocument/2006/relationships" id="260" r:id="R19bf2e9c230c4d51"/>
    <p:sldId xmlns:r="http://schemas.openxmlformats.org/officeDocument/2006/relationships" id="261" r:id="R3169c18240f34b51"/>
    <p:sldId xmlns:r="http://schemas.openxmlformats.org/officeDocument/2006/relationships" id="262" r:id="R946f8d14532f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f2cbd5ece4760" /><Relationship Type="http://schemas.openxmlformats.org/officeDocument/2006/relationships/slide" Target="/ppt/slides/slide1.xml" Id="R444fd557a6d544fb" /><Relationship Type="http://schemas.openxmlformats.org/officeDocument/2006/relationships/slide" Target="/ppt/slides/slide2.xml" Id="Ra496307f36c045f6" /><Relationship Type="http://schemas.openxmlformats.org/officeDocument/2006/relationships/slide" Target="/ppt/slides/slide3.xml" Id="Rf1810c7d130942d3" /><Relationship Type="http://schemas.openxmlformats.org/officeDocument/2006/relationships/slide" Target="/ppt/slides/slide4.xml" Id="R31750ebef51046bb" /><Relationship Type="http://schemas.openxmlformats.org/officeDocument/2006/relationships/slide" Target="/ppt/slides/slide5.xml" Id="R19bf2e9c230c4d51" /><Relationship Type="http://schemas.openxmlformats.org/officeDocument/2006/relationships/slide" Target="/ppt/slides/slide6.xml" Id="R3169c18240f34b51" /><Relationship Type="http://schemas.openxmlformats.org/officeDocument/2006/relationships/slide" Target="/ppt/slides/slide7.xml" Id="R946f8d14532f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9d021a58c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c2e6e6a94930" /><Relationship Type="http://schemas.openxmlformats.org/officeDocument/2006/relationships/theme" Target="/ppt/slideMasters/theme/theme1.xml" Id="R902b8e65786d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3c2e6e6a9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98f64eec4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94c44e2a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a80884a91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c3d31b25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6817605a6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7a9ba7223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541b93ea3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89 982 384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97 773 086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STRAND LARSEN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STRAND LARSEN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STRAND LARSEN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KRISTI STRAND LARSEN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GEKRI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NIKRI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Sollien 64F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928 290 735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MAKRI AS</a:t>
            </a:r>
          </a:p>
        </p:txBody>
      </p:sp>
    </p:spTree>
  </p:cSld>
  <p:clrMapOvr>
    <a:masterClrMapping xmlns:a="http://schemas.openxmlformats.org/drawingml/2006/main"/>
  </p:clrMapOvr>
</p:sld>
</file>