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ddc923b89f4b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a884470c8d442f"/>
  </p:sldMasterIdLst>
  <p:sldIdLst>
    <p:sldId xmlns:r="http://schemas.openxmlformats.org/officeDocument/2006/relationships" id="256" r:id="R797b37e4413c479a"/>
    <p:sldId xmlns:r="http://schemas.openxmlformats.org/officeDocument/2006/relationships" id="257" r:id="Rf927df4c93bf4174"/>
    <p:sldId xmlns:r="http://schemas.openxmlformats.org/officeDocument/2006/relationships" id="258" r:id="R3e132f580d5e4b28"/>
    <p:sldId xmlns:r="http://schemas.openxmlformats.org/officeDocument/2006/relationships" id="259" r:id="R2cbd66ff441249a2"/>
    <p:sldId xmlns:r="http://schemas.openxmlformats.org/officeDocument/2006/relationships" id="260" r:id="Rd44a9e43ad9742ee"/>
    <p:sldId xmlns:r="http://schemas.openxmlformats.org/officeDocument/2006/relationships" id="261" r:id="Rced43c82a327475d"/>
    <p:sldId xmlns:r="http://schemas.openxmlformats.org/officeDocument/2006/relationships" id="262" r:id="R234c2f30d932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a884470c8d442f" /><Relationship Type="http://schemas.openxmlformats.org/officeDocument/2006/relationships/slide" Target="/ppt/slides/slide1.xml" Id="R797b37e4413c479a" /><Relationship Type="http://schemas.openxmlformats.org/officeDocument/2006/relationships/slide" Target="/ppt/slides/slide2.xml" Id="Rf927df4c93bf4174" /><Relationship Type="http://schemas.openxmlformats.org/officeDocument/2006/relationships/slide" Target="/ppt/slides/slide3.xml" Id="R3e132f580d5e4b28" /><Relationship Type="http://schemas.openxmlformats.org/officeDocument/2006/relationships/slide" Target="/ppt/slides/slide4.xml" Id="R2cbd66ff441249a2" /><Relationship Type="http://schemas.openxmlformats.org/officeDocument/2006/relationships/slide" Target="/ppt/slides/slide5.xml" Id="Rd44a9e43ad9742ee" /><Relationship Type="http://schemas.openxmlformats.org/officeDocument/2006/relationships/slide" Target="/ppt/slides/slide6.xml" Id="Rced43c82a327475d" /><Relationship Type="http://schemas.openxmlformats.org/officeDocument/2006/relationships/slide" Target="/ppt/slides/slide7.xml" Id="R234c2f30d932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9e8127cd6a49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dedb274c64cab" /><Relationship Type="http://schemas.openxmlformats.org/officeDocument/2006/relationships/theme" Target="/ppt/slideMasters/theme/theme1.xml" Id="R2598ab348f3348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ddedb274c64c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8ae5334b846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06ff3bbb444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a5509b27844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fa4cfc3af40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b949d6d9444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8a042a1a09496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af351e8a644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ALFSEN HOLDING AS ble etablert [år] og holder til i Vestfossen.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972 065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Spinnerigata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3320 Vestfossen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928 286 290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ALFSEN HOLDING AS</a:t>
            </a:r>
          </a:p>
        </p:txBody>
      </p:sp>
    </p:spTree>
  </p:cSld>
  <p:clrMapOvr>
    <a:masterClrMapping xmlns:a="http://schemas.openxmlformats.org/drawingml/2006/main"/>
  </p:clrMapOvr>
</p:sld>
</file>