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e9480d9045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b56fc51cd4d67"/>
  </p:sldMasterIdLst>
  <p:sldIdLst>
    <p:sldId xmlns:r="http://schemas.openxmlformats.org/officeDocument/2006/relationships" id="256" r:id="R7c67a88860dd40fe"/>
    <p:sldId xmlns:r="http://schemas.openxmlformats.org/officeDocument/2006/relationships" id="257" r:id="Rf1ffce5b1aba4b30"/>
    <p:sldId xmlns:r="http://schemas.openxmlformats.org/officeDocument/2006/relationships" id="258" r:id="Rf176c58785dd485e"/>
    <p:sldId xmlns:r="http://schemas.openxmlformats.org/officeDocument/2006/relationships" id="259" r:id="R7b9caabb12144a67"/>
    <p:sldId xmlns:r="http://schemas.openxmlformats.org/officeDocument/2006/relationships" id="260" r:id="Re94f1123e1a743bd"/>
    <p:sldId xmlns:r="http://schemas.openxmlformats.org/officeDocument/2006/relationships" id="261" r:id="R61758f8a94544974"/>
    <p:sldId xmlns:r="http://schemas.openxmlformats.org/officeDocument/2006/relationships" id="262" r:id="R552143caba64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b56fc51cd4d67" /><Relationship Type="http://schemas.openxmlformats.org/officeDocument/2006/relationships/slide" Target="/ppt/slides/slide1.xml" Id="R7c67a88860dd40fe" /><Relationship Type="http://schemas.openxmlformats.org/officeDocument/2006/relationships/slide" Target="/ppt/slides/slide2.xml" Id="Rf1ffce5b1aba4b30" /><Relationship Type="http://schemas.openxmlformats.org/officeDocument/2006/relationships/slide" Target="/ppt/slides/slide3.xml" Id="Rf176c58785dd485e" /><Relationship Type="http://schemas.openxmlformats.org/officeDocument/2006/relationships/slide" Target="/ppt/slides/slide4.xml" Id="R7b9caabb12144a67" /><Relationship Type="http://schemas.openxmlformats.org/officeDocument/2006/relationships/slide" Target="/ppt/slides/slide5.xml" Id="Re94f1123e1a743bd" /><Relationship Type="http://schemas.openxmlformats.org/officeDocument/2006/relationships/slide" Target="/ppt/slides/slide6.xml" Id="R61758f8a94544974" /><Relationship Type="http://schemas.openxmlformats.org/officeDocument/2006/relationships/slide" Target="/ppt/slides/slide7.xml" Id="R552143caba64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b5493047f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2d53376ce47fa" /><Relationship Type="http://schemas.openxmlformats.org/officeDocument/2006/relationships/theme" Target="/ppt/slideMasters/theme/theme1.xml" Id="R97bb935ab6bf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2d53376ce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28f5d7704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6b53cae6c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45c372ab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cffa49ed1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3c50e716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f54de3421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1a60da4b9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LITLESKARE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5 312 679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5 386 814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ANDRÉ LITLESKARE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545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928 286 193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LITLESKARE HOLDING AS</a:t>
            </a:r>
          </a:p>
        </p:txBody>
      </p:sp>
    </p:spTree>
  </p:cSld>
  <p:clrMapOvr>
    <a:masterClrMapping xmlns:a="http://schemas.openxmlformats.org/drawingml/2006/main"/>
  </p:clrMapOvr>
</p:sld>
</file>