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ba3e3dfce544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485fd7f5324314"/>
  </p:sldMasterIdLst>
  <p:sldIdLst>
    <p:sldId xmlns:r="http://schemas.openxmlformats.org/officeDocument/2006/relationships" id="256" r:id="R293396f03c8f4735"/>
    <p:sldId xmlns:r="http://schemas.openxmlformats.org/officeDocument/2006/relationships" id="257" r:id="Ra69946590e7f4c5e"/>
    <p:sldId xmlns:r="http://schemas.openxmlformats.org/officeDocument/2006/relationships" id="258" r:id="R8e3bc4fce61048e3"/>
    <p:sldId xmlns:r="http://schemas.openxmlformats.org/officeDocument/2006/relationships" id="259" r:id="R8c9b7ce7e72940e5"/>
    <p:sldId xmlns:r="http://schemas.openxmlformats.org/officeDocument/2006/relationships" id="260" r:id="R8a21c7559adc4d5d"/>
    <p:sldId xmlns:r="http://schemas.openxmlformats.org/officeDocument/2006/relationships" id="261" r:id="Raea2a8af4e2c4dbf"/>
    <p:sldId xmlns:r="http://schemas.openxmlformats.org/officeDocument/2006/relationships" id="262" r:id="Re0144623a93a4c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85fd7f5324314" /><Relationship Type="http://schemas.openxmlformats.org/officeDocument/2006/relationships/slide" Target="/ppt/slides/slide1.xml" Id="R293396f03c8f4735" /><Relationship Type="http://schemas.openxmlformats.org/officeDocument/2006/relationships/slide" Target="/ppt/slides/slide2.xml" Id="Ra69946590e7f4c5e" /><Relationship Type="http://schemas.openxmlformats.org/officeDocument/2006/relationships/slide" Target="/ppt/slides/slide3.xml" Id="R8e3bc4fce61048e3" /><Relationship Type="http://schemas.openxmlformats.org/officeDocument/2006/relationships/slide" Target="/ppt/slides/slide4.xml" Id="R8c9b7ce7e72940e5" /><Relationship Type="http://schemas.openxmlformats.org/officeDocument/2006/relationships/slide" Target="/ppt/slides/slide5.xml" Id="R8a21c7559adc4d5d" /><Relationship Type="http://schemas.openxmlformats.org/officeDocument/2006/relationships/slide" Target="/ppt/slides/slide6.xml" Id="Raea2a8af4e2c4dbf" /><Relationship Type="http://schemas.openxmlformats.org/officeDocument/2006/relationships/slide" Target="/ppt/slides/slide7.xml" Id="Re0144623a93a4c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e382c820c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f7de033d34b9c" /><Relationship Type="http://schemas.openxmlformats.org/officeDocument/2006/relationships/theme" Target="/ppt/slideMasters/theme/theme1.xml" Id="Red4791dd71f04e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bf7de033d34b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15893b0bc44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0ebd856e742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787ddd7714f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3112fc65843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aa112c9814d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71d9057464a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4f9e1557b49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STEINGARDEN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STEINGARDEN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8 992 107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9 002 562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LARS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Alvervegen 37B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928 286 010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STEINGARDEN HOLDING AS</a:t>
            </a:r>
          </a:p>
        </p:txBody>
      </p:sp>
    </p:spTree>
  </p:cSld>
  <p:clrMapOvr>
    <a:masterClrMapping xmlns:a="http://schemas.openxmlformats.org/drawingml/2006/main"/>
  </p:clrMapOvr>
</p:sld>
</file>