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f89feba3fd41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f9f09870ce450a"/>
  </p:sldMasterIdLst>
  <p:sldIdLst>
    <p:sldId xmlns:r="http://schemas.openxmlformats.org/officeDocument/2006/relationships" id="256" r:id="R789727fddbd346bf"/>
    <p:sldId xmlns:r="http://schemas.openxmlformats.org/officeDocument/2006/relationships" id="257" r:id="Re2c1feabd5814fa5"/>
    <p:sldId xmlns:r="http://schemas.openxmlformats.org/officeDocument/2006/relationships" id="258" r:id="Rd10ba491a96e42af"/>
    <p:sldId xmlns:r="http://schemas.openxmlformats.org/officeDocument/2006/relationships" id="259" r:id="Rb8a88e7186dd43b8"/>
    <p:sldId xmlns:r="http://schemas.openxmlformats.org/officeDocument/2006/relationships" id="260" r:id="R94e55587c4d34f7f"/>
    <p:sldId xmlns:r="http://schemas.openxmlformats.org/officeDocument/2006/relationships" id="261" r:id="Ra5164eeeaf1c403f"/>
    <p:sldId xmlns:r="http://schemas.openxmlformats.org/officeDocument/2006/relationships" id="262" r:id="Re8ffb8b89cc94e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f9f09870ce450a" /><Relationship Type="http://schemas.openxmlformats.org/officeDocument/2006/relationships/slide" Target="/ppt/slides/slide1.xml" Id="R789727fddbd346bf" /><Relationship Type="http://schemas.openxmlformats.org/officeDocument/2006/relationships/slide" Target="/ppt/slides/slide2.xml" Id="Re2c1feabd5814fa5" /><Relationship Type="http://schemas.openxmlformats.org/officeDocument/2006/relationships/slide" Target="/ppt/slides/slide3.xml" Id="Rd10ba491a96e42af" /><Relationship Type="http://schemas.openxmlformats.org/officeDocument/2006/relationships/slide" Target="/ppt/slides/slide4.xml" Id="Rb8a88e7186dd43b8" /><Relationship Type="http://schemas.openxmlformats.org/officeDocument/2006/relationships/slide" Target="/ppt/slides/slide5.xml" Id="R94e55587c4d34f7f" /><Relationship Type="http://schemas.openxmlformats.org/officeDocument/2006/relationships/slide" Target="/ppt/slides/slide6.xml" Id="Ra5164eeeaf1c403f" /><Relationship Type="http://schemas.openxmlformats.org/officeDocument/2006/relationships/slide" Target="/ppt/slides/slide7.xml" Id="Re8ffb8b89cc94e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0e5e34e52d41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bba9055c264152" /><Relationship Type="http://schemas.openxmlformats.org/officeDocument/2006/relationships/theme" Target="/ppt/slideMasters/theme/theme1.xml" Id="R612abce33b3445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bba9055c2641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e04c2c4034a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6ffb55e61642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45986ddaba49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cd9ee8c08547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8d66d7c36c4e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b94d633da46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dfbf46482447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MYREN BERGING OG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MYREN BERGING OG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MYREN BERGING OG TRANSPORT AS ble etablert [år] og holder til i Skodje.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MYREN BERGING OG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MYREN BERGING OG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MYREN BERGING OG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608 715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169 133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132 080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316 770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872 634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MYREN BERGING OG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EGIL TOMAS MYREN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MYREN BERGING OG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Skodjevegen 330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6260 Skodje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928 285 243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MYREN BERGING OG TRANSPORT AS</a:t>
            </a:r>
          </a:p>
        </p:txBody>
      </p:sp>
    </p:spTree>
  </p:cSld>
  <p:clrMapOvr>
    <a:masterClrMapping xmlns:a="http://schemas.openxmlformats.org/drawingml/2006/main"/>
  </p:clrMapOvr>
</p:sld>
</file>