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31e182cbc943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0352d909c348b4"/>
  </p:sldMasterIdLst>
  <p:sldIdLst>
    <p:sldId xmlns:r="http://schemas.openxmlformats.org/officeDocument/2006/relationships" id="256" r:id="Ree05480a8d3a4fe9"/>
    <p:sldId xmlns:r="http://schemas.openxmlformats.org/officeDocument/2006/relationships" id="257" r:id="R2bf89521866a46d1"/>
    <p:sldId xmlns:r="http://schemas.openxmlformats.org/officeDocument/2006/relationships" id="258" r:id="R9591c29481254d7d"/>
    <p:sldId xmlns:r="http://schemas.openxmlformats.org/officeDocument/2006/relationships" id="259" r:id="Rdde0cf0ca9f442d2"/>
    <p:sldId xmlns:r="http://schemas.openxmlformats.org/officeDocument/2006/relationships" id="260" r:id="Rc0e1ec0dbc214563"/>
    <p:sldId xmlns:r="http://schemas.openxmlformats.org/officeDocument/2006/relationships" id="261" r:id="R45a4df67ce3d4aa2"/>
    <p:sldId xmlns:r="http://schemas.openxmlformats.org/officeDocument/2006/relationships" id="262" r:id="R2954564075ae4b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0352d909c348b4" /><Relationship Type="http://schemas.openxmlformats.org/officeDocument/2006/relationships/slide" Target="/ppt/slides/slide1.xml" Id="Ree05480a8d3a4fe9" /><Relationship Type="http://schemas.openxmlformats.org/officeDocument/2006/relationships/slide" Target="/ppt/slides/slide2.xml" Id="R2bf89521866a46d1" /><Relationship Type="http://schemas.openxmlformats.org/officeDocument/2006/relationships/slide" Target="/ppt/slides/slide3.xml" Id="R9591c29481254d7d" /><Relationship Type="http://schemas.openxmlformats.org/officeDocument/2006/relationships/slide" Target="/ppt/slides/slide4.xml" Id="Rdde0cf0ca9f442d2" /><Relationship Type="http://schemas.openxmlformats.org/officeDocument/2006/relationships/slide" Target="/ppt/slides/slide5.xml" Id="Rc0e1ec0dbc214563" /><Relationship Type="http://schemas.openxmlformats.org/officeDocument/2006/relationships/slide" Target="/ppt/slides/slide6.xml" Id="R45a4df67ce3d4aa2" /><Relationship Type="http://schemas.openxmlformats.org/officeDocument/2006/relationships/slide" Target="/ppt/slides/slide7.xml" Id="R2954564075ae4b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9a451b4a2c47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4be0e514a84eaa" /><Relationship Type="http://schemas.openxmlformats.org/officeDocument/2006/relationships/theme" Target="/ppt/slideMasters/theme/theme1.xml" Id="R84e1c4ac53fc43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4be0e514a84e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e970a6fe5944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f3f438fcbd4d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a6c2411ee648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518f73578640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1da56962ef40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4d443fe6104ae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184a87913748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DOSMIL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DOSMIL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DOSMIL AS ble etablert [år] og holder til i Alvdal.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DOSMIL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DOSMIL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DOSMIL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−14 808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2 192 234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44 984 036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45 247 738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DOSMIL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LANGØY SILJE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DOSMIL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Silje Langøy, Strålsjøåsveien 524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2560 Alvdal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928 284 697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DOSMIL AS</a:t>
            </a:r>
          </a:p>
        </p:txBody>
      </p:sp>
    </p:spTree>
  </p:cSld>
  <p:clrMapOvr>
    <a:masterClrMapping xmlns:a="http://schemas.openxmlformats.org/drawingml/2006/main"/>
  </p:clrMapOvr>
</p:sld>
</file>