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5043e39b7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dde3a325348e5"/>
  </p:sldMasterIdLst>
  <p:sldIdLst>
    <p:sldId xmlns:r="http://schemas.openxmlformats.org/officeDocument/2006/relationships" id="256" r:id="R0cbddf8cbe4743ed"/>
    <p:sldId xmlns:r="http://schemas.openxmlformats.org/officeDocument/2006/relationships" id="257" r:id="R46c36f9ae00445f6"/>
    <p:sldId xmlns:r="http://schemas.openxmlformats.org/officeDocument/2006/relationships" id="258" r:id="Re5a76797ff5e49ed"/>
    <p:sldId xmlns:r="http://schemas.openxmlformats.org/officeDocument/2006/relationships" id="259" r:id="R57d0bd76ec984150"/>
    <p:sldId xmlns:r="http://schemas.openxmlformats.org/officeDocument/2006/relationships" id="260" r:id="R332ce11b56ab4dce"/>
    <p:sldId xmlns:r="http://schemas.openxmlformats.org/officeDocument/2006/relationships" id="261" r:id="Rebe2a9cbd8ef4a84"/>
    <p:sldId xmlns:r="http://schemas.openxmlformats.org/officeDocument/2006/relationships" id="262" r:id="R94325f36911f4c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dde3a325348e5" /><Relationship Type="http://schemas.openxmlformats.org/officeDocument/2006/relationships/slide" Target="/ppt/slides/slide1.xml" Id="R0cbddf8cbe4743ed" /><Relationship Type="http://schemas.openxmlformats.org/officeDocument/2006/relationships/slide" Target="/ppt/slides/slide2.xml" Id="R46c36f9ae00445f6" /><Relationship Type="http://schemas.openxmlformats.org/officeDocument/2006/relationships/slide" Target="/ppt/slides/slide3.xml" Id="Re5a76797ff5e49ed" /><Relationship Type="http://schemas.openxmlformats.org/officeDocument/2006/relationships/slide" Target="/ppt/slides/slide4.xml" Id="R57d0bd76ec984150" /><Relationship Type="http://schemas.openxmlformats.org/officeDocument/2006/relationships/slide" Target="/ppt/slides/slide5.xml" Id="R332ce11b56ab4dce" /><Relationship Type="http://schemas.openxmlformats.org/officeDocument/2006/relationships/slide" Target="/ppt/slides/slide6.xml" Id="Rebe2a9cbd8ef4a84" /><Relationship Type="http://schemas.openxmlformats.org/officeDocument/2006/relationships/slide" Target="/ppt/slides/slide7.xml" Id="R94325f36911f4c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8e0610aca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53d87ea7404b" /><Relationship Type="http://schemas.openxmlformats.org/officeDocument/2006/relationships/theme" Target="/ppt/slideMasters/theme/theme1.xml" Id="Ra3ebd07e615c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c53d87ea740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51f065d05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066a8f2784b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db92e4e334d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042fb2b7a48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280b9f5e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f7b42c8be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fd96c6049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KMH HOLDING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1 146 794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KNUT JOHAN MOLNES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928 277 151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KMH HOLDING AS</a:t>
            </a:r>
          </a:p>
        </p:txBody>
      </p:sp>
    </p:spTree>
  </p:cSld>
  <p:clrMapOvr>
    <a:masterClrMapping xmlns:a="http://schemas.openxmlformats.org/drawingml/2006/main"/>
  </p:clrMapOvr>
</p:sld>
</file>