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74734b4a4445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be5c788b184c8f"/>
  </p:sldMasterIdLst>
  <p:sldIdLst>
    <p:sldId xmlns:r="http://schemas.openxmlformats.org/officeDocument/2006/relationships" id="256" r:id="Rd71d9068bf3c4d43"/>
    <p:sldId xmlns:r="http://schemas.openxmlformats.org/officeDocument/2006/relationships" id="257" r:id="R0fef6549017f439b"/>
    <p:sldId xmlns:r="http://schemas.openxmlformats.org/officeDocument/2006/relationships" id="258" r:id="R21d97c62a12149a8"/>
    <p:sldId xmlns:r="http://schemas.openxmlformats.org/officeDocument/2006/relationships" id="259" r:id="Ra75134128dbe4780"/>
    <p:sldId xmlns:r="http://schemas.openxmlformats.org/officeDocument/2006/relationships" id="260" r:id="R4972699cf93e4faf"/>
    <p:sldId xmlns:r="http://schemas.openxmlformats.org/officeDocument/2006/relationships" id="261" r:id="R394d82b5d8114202"/>
    <p:sldId xmlns:r="http://schemas.openxmlformats.org/officeDocument/2006/relationships" id="262" r:id="Ra14dee5d610e43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be5c788b184c8f" /><Relationship Type="http://schemas.openxmlformats.org/officeDocument/2006/relationships/slide" Target="/ppt/slides/slide1.xml" Id="Rd71d9068bf3c4d43" /><Relationship Type="http://schemas.openxmlformats.org/officeDocument/2006/relationships/slide" Target="/ppt/slides/slide2.xml" Id="R0fef6549017f439b" /><Relationship Type="http://schemas.openxmlformats.org/officeDocument/2006/relationships/slide" Target="/ppt/slides/slide3.xml" Id="R21d97c62a12149a8" /><Relationship Type="http://schemas.openxmlformats.org/officeDocument/2006/relationships/slide" Target="/ppt/slides/slide4.xml" Id="Ra75134128dbe4780" /><Relationship Type="http://schemas.openxmlformats.org/officeDocument/2006/relationships/slide" Target="/ppt/slides/slide5.xml" Id="R4972699cf93e4faf" /><Relationship Type="http://schemas.openxmlformats.org/officeDocument/2006/relationships/slide" Target="/ppt/slides/slide6.xml" Id="R394d82b5d8114202" /><Relationship Type="http://schemas.openxmlformats.org/officeDocument/2006/relationships/slide" Target="/ppt/slides/slide7.xml" Id="Ra14dee5d610e43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bba422d3fd4a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71108964c4826" /><Relationship Type="http://schemas.openxmlformats.org/officeDocument/2006/relationships/theme" Target="/ppt/slideMasters/theme/theme1.xml" Id="R19b426dae22440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071108964c48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e8b1ef1ed47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6a33392bb4f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2007160e848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791841b8543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8da558bf144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c2efe53024a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43c3b7faa48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ODA &amp; AMUND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ODA &amp; AMUND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21 435 577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21 976 684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MADSEN BÅRD ØIEN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Brannfjellveien 59B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928 268 721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