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1171a6855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c330e45b841dc"/>
  </p:sldMasterIdLst>
  <p:sldIdLst>
    <p:sldId xmlns:r="http://schemas.openxmlformats.org/officeDocument/2006/relationships" id="256" r:id="R9c80de137d7a4030"/>
    <p:sldId xmlns:r="http://schemas.openxmlformats.org/officeDocument/2006/relationships" id="257" r:id="Rf56f62e947fa4f5b"/>
    <p:sldId xmlns:r="http://schemas.openxmlformats.org/officeDocument/2006/relationships" id="258" r:id="R9a69b8f0da074a67"/>
    <p:sldId xmlns:r="http://schemas.openxmlformats.org/officeDocument/2006/relationships" id="259" r:id="Re9ae4d9c6fe14b92"/>
    <p:sldId xmlns:r="http://schemas.openxmlformats.org/officeDocument/2006/relationships" id="260" r:id="R965bca622bba4c9a"/>
    <p:sldId xmlns:r="http://schemas.openxmlformats.org/officeDocument/2006/relationships" id="261" r:id="Rce495863a500474f"/>
    <p:sldId xmlns:r="http://schemas.openxmlformats.org/officeDocument/2006/relationships" id="262" r:id="Rf51aad66b470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c330e45b841dc" /><Relationship Type="http://schemas.openxmlformats.org/officeDocument/2006/relationships/slide" Target="/ppt/slides/slide1.xml" Id="R9c80de137d7a4030" /><Relationship Type="http://schemas.openxmlformats.org/officeDocument/2006/relationships/slide" Target="/ppt/slides/slide2.xml" Id="Rf56f62e947fa4f5b" /><Relationship Type="http://schemas.openxmlformats.org/officeDocument/2006/relationships/slide" Target="/ppt/slides/slide3.xml" Id="R9a69b8f0da074a67" /><Relationship Type="http://schemas.openxmlformats.org/officeDocument/2006/relationships/slide" Target="/ppt/slides/slide4.xml" Id="Re9ae4d9c6fe14b92" /><Relationship Type="http://schemas.openxmlformats.org/officeDocument/2006/relationships/slide" Target="/ppt/slides/slide5.xml" Id="R965bca622bba4c9a" /><Relationship Type="http://schemas.openxmlformats.org/officeDocument/2006/relationships/slide" Target="/ppt/slides/slide6.xml" Id="Rce495863a500474f" /><Relationship Type="http://schemas.openxmlformats.org/officeDocument/2006/relationships/slide" Target="/ppt/slides/slide7.xml" Id="Rf51aad66b470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68eb8aa23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b314aabbe409a" /><Relationship Type="http://schemas.openxmlformats.org/officeDocument/2006/relationships/theme" Target="/ppt/slideMasters/theme/theme1.xml" Id="Re8cd56fbf140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b314aabbe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bcce27e7b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164da21c8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7eeb02314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cb5793fa2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85ea3b18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b6d5fefd44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076ec5b60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 &amp; AMUND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&amp; AMUND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21 974 441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ØIEN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Brannfjellveien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928 268 721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