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385daab3924f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1a89093bff466a"/>
  </p:sldMasterIdLst>
  <p:sldIdLst>
    <p:sldId xmlns:r="http://schemas.openxmlformats.org/officeDocument/2006/relationships" id="256" r:id="R393de8a7cea343a7"/>
    <p:sldId xmlns:r="http://schemas.openxmlformats.org/officeDocument/2006/relationships" id="257" r:id="R6271bb6cc8f34348"/>
    <p:sldId xmlns:r="http://schemas.openxmlformats.org/officeDocument/2006/relationships" id="258" r:id="Rf3a2d0a47e054cd3"/>
    <p:sldId xmlns:r="http://schemas.openxmlformats.org/officeDocument/2006/relationships" id="259" r:id="R36fbc50fac6740e7"/>
    <p:sldId xmlns:r="http://schemas.openxmlformats.org/officeDocument/2006/relationships" id="260" r:id="R5cc8594cc54249d8"/>
    <p:sldId xmlns:r="http://schemas.openxmlformats.org/officeDocument/2006/relationships" id="261" r:id="Rf1646de264e9475f"/>
    <p:sldId xmlns:r="http://schemas.openxmlformats.org/officeDocument/2006/relationships" id="262" r:id="R2c3fd269a43e4a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a89093bff466a" /><Relationship Type="http://schemas.openxmlformats.org/officeDocument/2006/relationships/slide" Target="/ppt/slides/slide1.xml" Id="R393de8a7cea343a7" /><Relationship Type="http://schemas.openxmlformats.org/officeDocument/2006/relationships/slide" Target="/ppt/slides/slide2.xml" Id="R6271bb6cc8f34348" /><Relationship Type="http://schemas.openxmlformats.org/officeDocument/2006/relationships/slide" Target="/ppt/slides/slide3.xml" Id="Rf3a2d0a47e054cd3" /><Relationship Type="http://schemas.openxmlformats.org/officeDocument/2006/relationships/slide" Target="/ppt/slides/slide4.xml" Id="R36fbc50fac6740e7" /><Relationship Type="http://schemas.openxmlformats.org/officeDocument/2006/relationships/slide" Target="/ppt/slides/slide5.xml" Id="R5cc8594cc54249d8" /><Relationship Type="http://schemas.openxmlformats.org/officeDocument/2006/relationships/slide" Target="/ppt/slides/slide6.xml" Id="Rf1646de264e9475f" /><Relationship Type="http://schemas.openxmlformats.org/officeDocument/2006/relationships/slide" Target="/ppt/slides/slide7.xml" Id="R2c3fd269a43e4a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cce97a6829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5c7a2af6f4f7f" /><Relationship Type="http://schemas.openxmlformats.org/officeDocument/2006/relationships/theme" Target="/ppt/slideMasters/theme/theme1.xml" Id="Reea128278887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55c7a2af6f4f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811d4986244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71ccb6a814a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a64b662ac45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41bfec39645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de97df1424d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ce9f4d74740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ba4a445f44d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STRØMMESEN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507 963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STRØMMESEN OLE-HERMAN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veg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928 258 556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STRØMMESEN INVEST AS</a:t>
            </a:r>
          </a:p>
        </p:txBody>
      </p:sp>
    </p:spTree>
  </p:cSld>
  <p:clrMapOvr>
    <a:masterClrMapping xmlns:a="http://schemas.openxmlformats.org/drawingml/2006/main"/>
  </p:clrMapOvr>
</p:sld>
</file>