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34851e024944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e6e707c2584f21"/>
  </p:sldMasterIdLst>
  <p:sldIdLst>
    <p:sldId xmlns:r="http://schemas.openxmlformats.org/officeDocument/2006/relationships" id="256" r:id="R960363bf42d44394"/>
    <p:sldId xmlns:r="http://schemas.openxmlformats.org/officeDocument/2006/relationships" id="257" r:id="R665a3ae8c80748d3"/>
    <p:sldId xmlns:r="http://schemas.openxmlformats.org/officeDocument/2006/relationships" id="258" r:id="R7a5e34aab848431e"/>
    <p:sldId xmlns:r="http://schemas.openxmlformats.org/officeDocument/2006/relationships" id="259" r:id="R384b2c9d6b234ab7"/>
    <p:sldId xmlns:r="http://schemas.openxmlformats.org/officeDocument/2006/relationships" id="260" r:id="R48a4d19293824463"/>
    <p:sldId xmlns:r="http://schemas.openxmlformats.org/officeDocument/2006/relationships" id="261" r:id="R28b7ecc1b38f43dc"/>
    <p:sldId xmlns:r="http://schemas.openxmlformats.org/officeDocument/2006/relationships" id="262" r:id="R6d9d2a6edaab40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e6e707c2584f21" /><Relationship Type="http://schemas.openxmlformats.org/officeDocument/2006/relationships/slide" Target="/ppt/slides/slide1.xml" Id="R960363bf42d44394" /><Relationship Type="http://schemas.openxmlformats.org/officeDocument/2006/relationships/slide" Target="/ppt/slides/slide2.xml" Id="R665a3ae8c80748d3" /><Relationship Type="http://schemas.openxmlformats.org/officeDocument/2006/relationships/slide" Target="/ppt/slides/slide3.xml" Id="R7a5e34aab848431e" /><Relationship Type="http://schemas.openxmlformats.org/officeDocument/2006/relationships/slide" Target="/ppt/slides/slide4.xml" Id="R384b2c9d6b234ab7" /><Relationship Type="http://schemas.openxmlformats.org/officeDocument/2006/relationships/slide" Target="/ppt/slides/slide5.xml" Id="R48a4d19293824463" /><Relationship Type="http://schemas.openxmlformats.org/officeDocument/2006/relationships/slide" Target="/ppt/slides/slide6.xml" Id="R28b7ecc1b38f43dc" /><Relationship Type="http://schemas.openxmlformats.org/officeDocument/2006/relationships/slide" Target="/ppt/slides/slide7.xml" Id="R6d9d2a6edaab40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b92620fc1541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0a96d66e5420a" /><Relationship Type="http://schemas.openxmlformats.org/officeDocument/2006/relationships/theme" Target="/ppt/slideMasters/theme/theme1.xml" Id="R160497108f5645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10a96d66e542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dfc0db40049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e20a98f3b40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2a8c13b8f44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26bbe81a74a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fb3f809c44f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d0256e08042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118ae333b49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BLOKSBJERG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BLOKSBJERG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BLOKSBJERG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BLOKSBJERG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BLOKSBJERG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BLOKSBJERG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337 083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95 638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BLOKSBJERG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CECILIE HEXEBERG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WILLIAM HAMMERSTAD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BLOKSBJERG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W. Hammerstad, Sørkedalsveien 236A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pwh.regnskap@gmail.com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928 254 372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BLOKSBJERG REGNSKAP AS</a:t>
            </a:r>
          </a:p>
        </p:txBody>
      </p:sp>
    </p:spTree>
  </p:cSld>
  <p:clrMapOvr>
    <a:masterClrMapping xmlns:a="http://schemas.openxmlformats.org/drawingml/2006/main"/>
  </p:clrMapOvr>
</p:sld>
</file>