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b90445e3c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7267037f334707"/>
  </p:sldMasterIdLst>
  <p:sldIdLst>
    <p:sldId xmlns:r="http://schemas.openxmlformats.org/officeDocument/2006/relationships" id="256" r:id="R837f358fece0438e"/>
    <p:sldId xmlns:r="http://schemas.openxmlformats.org/officeDocument/2006/relationships" id="257" r:id="Rfdbd37dc0daa4a07"/>
    <p:sldId xmlns:r="http://schemas.openxmlformats.org/officeDocument/2006/relationships" id="258" r:id="Rcc07e4b9f7634319"/>
    <p:sldId xmlns:r="http://schemas.openxmlformats.org/officeDocument/2006/relationships" id="259" r:id="R697de348795f4498"/>
    <p:sldId xmlns:r="http://schemas.openxmlformats.org/officeDocument/2006/relationships" id="260" r:id="R51ddb774bcc24f00"/>
    <p:sldId xmlns:r="http://schemas.openxmlformats.org/officeDocument/2006/relationships" id="261" r:id="R754ccce9dca8476b"/>
    <p:sldId xmlns:r="http://schemas.openxmlformats.org/officeDocument/2006/relationships" id="262" r:id="R91e213a5e1ba45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267037f334707" /><Relationship Type="http://schemas.openxmlformats.org/officeDocument/2006/relationships/slide" Target="/ppt/slides/slide1.xml" Id="R837f358fece0438e" /><Relationship Type="http://schemas.openxmlformats.org/officeDocument/2006/relationships/slide" Target="/ppt/slides/slide2.xml" Id="Rfdbd37dc0daa4a07" /><Relationship Type="http://schemas.openxmlformats.org/officeDocument/2006/relationships/slide" Target="/ppt/slides/slide3.xml" Id="Rcc07e4b9f7634319" /><Relationship Type="http://schemas.openxmlformats.org/officeDocument/2006/relationships/slide" Target="/ppt/slides/slide4.xml" Id="R697de348795f4498" /><Relationship Type="http://schemas.openxmlformats.org/officeDocument/2006/relationships/slide" Target="/ppt/slides/slide5.xml" Id="R51ddb774bcc24f00" /><Relationship Type="http://schemas.openxmlformats.org/officeDocument/2006/relationships/slide" Target="/ppt/slides/slide6.xml" Id="R754ccce9dca8476b" /><Relationship Type="http://schemas.openxmlformats.org/officeDocument/2006/relationships/slide" Target="/ppt/slides/slide7.xml" Id="R91e213a5e1ba45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61fb71a3d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c0df24f60406c" /><Relationship Type="http://schemas.openxmlformats.org/officeDocument/2006/relationships/theme" Target="/ppt/slideMasters/theme/theme1.xml" Id="R903de8f8cb3243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ec0df24f60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1906db103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625e0742540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c3087733f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bf8f8235842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55264bc4741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423cee5d647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25ade6d8c4a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PROGRESSUS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−145 504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5 377 989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39 399 168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41 341 074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BAY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Robert Bay, Eiksstien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928 250 296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INVEST AS</a:t>
            </a:r>
          </a:p>
        </p:txBody>
      </p:sp>
    </p:spTree>
  </p:cSld>
  <p:clrMapOvr>
    <a:masterClrMapping xmlns:a="http://schemas.openxmlformats.org/drawingml/2006/main"/>
  </p:clrMapOvr>
</p:sld>
</file>